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99" r:id="rId1"/>
    <p:sldMasterId id="2147484107" r:id="rId2"/>
    <p:sldMasterId id="2147484141" r:id="rId3"/>
    <p:sldMasterId id="2147484150" r:id="rId4"/>
    <p:sldMasterId id="2147484182" r:id="rId5"/>
    <p:sldMasterId id="2147484199" r:id="rId6"/>
  </p:sldMasterIdLst>
  <p:notesMasterIdLst>
    <p:notesMasterId r:id="rId42"/>
  </p:notesMasterIdLst>
  <p:handoutMasterIdLst>
    <p:handoutMasterId r:id="rId43"/>
  </p:handoutMasterIdLst>
  <p:sldIdLst>
    <p:sldId id="753" r:id="rId7"/>
    <p:sldId id="683" r:id="rId8"/>
    <p:sldId id="697" r:id="rId9"/>
    <p:sldId id="698" r:id="rId10"/>
    <p:sldId id="701" r:id="rId11"/>
    <p:sldId id="756" r:id="rId12"/>
    <p:sldId id="712" r:id="rId13"/>
    <p:sldId id="713" r:id="rId14"/>
    <p:sldId id="714" r:id="rId15"/>
    <p:sldId id="715" r:id="rId16"/>
    <p:sldId id="716" r:id="rId17"/>
    <p:sldId id="717" r:id="rId18"/>
    <p:sldId id="718" r:id="rId19"/>
    <p:sldId id="719" r:id="rId20"/>
    <p:sldId id="720" r:id="rId21"/>
    <p:sldId id="721" r:id="rId22"/>
    <p:sldId id="730" r:id="rId23"/>
    <p:sldId id="728" r:id="rId24"/>
    <p:sldId id="757" r:id="rId25"/>
    <p:sldId id="758" r:id="rId26"/>
    <p:sldId id="739" r:id="rId27"/>
    <p:sldId id="729" r:id="rId28"/>
    <p:sldId id="740" r:id="rId29"/>
    <p:sldId id="741" r:id="rId30"/>
    <p:sldId id="742" r:id="rId31"/>
    <p:sldId id="743" r:id="rId32"/>
    <p:sldId id="744" r:id="rId33"/>
    <p:sldId id="745" r:id="rId34"/>
    <p:sldId id="746" r:id="rId35"/>
    <p:sldId id="747" r:id="rId36"/>
    <p:sldId id="748" r:id="rId37"/>
    <p:sldId id="754" r:id="rId38"/>
    <p:sldId id="749" r:id="rId39"/>
    <p:sldId id="750" r:id="rId40"/>
    <p:sldId id="755" r:id="rId41"/>
  </p:sldIdLst>
  <p:sldSz cx="12192000" cy="6858000"/>
  <p:notesSz cx="6854825" cy="9083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86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22C"/>
    <a:srgbClr val="DB4F29"/>
    <a:srgbClr val="00D2B4"/>
    <a:srgbClr val="35297D"/>
    <a:srgbClr val="00252E"/>
    <a:srgbClr val="FFFF9B"/>
    <a:srgbClr val="FFCC68"/>
    <a:srgbClr val="FFE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2" autoAdjust="0"/>
    <p:restoredTop sz="94434" autoAdjust="0"/>
  </p:normalViewPr>
  <p:slideViewPr>
    <p:cSldViewPr snapToGrid="0">
      <p:cViewPr varScale="1">
        <p:scale>
          <a:sx n="97" d="100"/>
          <a:sy n="97" d="100"/>
        </p:scale>
        <p:origin x="114" y="378"/>
      </p:cViewPr>
      <p:guideLst>
        <p:guide orient="horz" pos="2736"/>
        <p:guide orient="horz" pos="86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766" y="66"/>
      </p:cViewPr>
      <p:guideLst>
        <p:guide orient="horz" pos="2861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100EDC-F461-47B7-98AC-E495E43F06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DED1B2-0DD1-4934-9086-32C78969B887}">
      <dgm:prSet/>
      <dgm:spPr/>
      <dgm:t>
        <a:bodyPr/>
        <a:lstStyle/>
        <a:p>
          <a:r>
            <a:rPr lang="en-US"/>
            <a:t>Use another clustering method, like EM.</a:t>
          </a:r>
        </a:p>
      </dgm:t>
    </dgm:pt>
    <dgm:pt modelId="{94312BCE-79A3-4365-9E25-2234BFEF2AC3}" type="parTrans" cxnId="{3C9D473F-8FD5-495F-BAEF-F2670FAC51F2}">
      <dgm:prSet/>
      <dgm:spPr/>
      <dgm:t>
        <a:bodyPr/>
        <a:lstStyle/>
        <a:p>
          <a:endParaRPr lang="en-US"/>
        </a:p>
      </dgm:t>
    </dgm:pt>
    <dgm:pt modelId="{36D70AED-5C53-4CB6-8F45-8E3791F153CA}" type="sibTrans" cxnId="{3C9D473F-8FD5-495F-BAEF-F2670FAC51F2}">
      <dgm:prSet/>
      <dgm:spPr/>
      <dgm:t>
        <a:bodyPr/>
        <a:lstStyle/>
        <a:p>
          <a:endParaRPr lang="en-US"/>
        </a:p>
      </dgm:t>
    </dgm:pt>
    <dgm:pt modelId="{597D462D-28EB-4FB5-9B33-F098D6256DFE}">
      <dgm:prSet/>
      <dgm:spPr/>
      <dgm:t>
        <a:bodyPr/>
        <a:lstStyle/>
        <a:p>
          <a:r>
            <a:rPr lang="en-US"/>
            <a:t>Run algorithm on data with several different values of K. </a:t>
          </a:r>
        </a:p>
      </dgm:t>
    </dgm:pt>
    <dgm:pt modelId="{4541CBE5-297A-4EE8-8658-90FED927699C}" type="parTrans" cxnId="{AA944711-BD90-4465-8EE1-ACF72309A494}">
      <dgm:prSet/>
      <dgm:spPr/>
      <dgm:t>
        <a:bodyPr/>
        <a:lstStyle/>
        <a:p>
          <a:endParaRPr lang="en-US"/>
        </a:p>
      </dgm:t>
    </dgm:pt>
    <dgm:pt modelId="{9FF1D38C-6FAF-4FD7-B914-AE2B1D81526B}" type="sibTrans" cxnId="{AA944711-BD90-4465-8EE1-ACF72309A494}">
      <dgm:prSet/>
      <dgm:spPr/>
      <dgm:t>
        <a:bodyPr/>
        <a:lstStyle/>
        <a:p>
          <a:endParaRPr lang="en-US"/>
        </a:p>
      </dgm:t>
    </dgm:pt>
    <dgm:pt modelId="{DB4A3BD8-52BE-4D5C-A752-D5C597C3A63F}">
      <dgm:prSet/>
      <dgm:spPr/>
      <dgm:t>
        <a:bodyPr/>
        <a:lstStyle/>
        <a:p>
          <a:r>
            <a:rPr lang="en-US"/>
            <a:t>Use the prior knowledge about the characteristics of the problem.</a:t>
          </a:r>
        </a:p>
      </dgm:t>
    </dgm:pt>
    <dgm:pt modelId="{CF8E6FA7-B81E-42FA-9719-391B32B8983E}" type="parTrans" cxnId="{14DD5335-87AD-442E-BE1C-3B44EBF8C42F}">
      <dgm:prSet/>
      <dgm:spPr/>
      <dgm:t>
        <a:bodyPr/>
        <a:lstStyle/>
        <a:p>
          <a:endParaRPr lang="en-US"/>
        </a:p>
      </dgm:t>
    </dgm:pt>
    <dgm:pt modelId="{F1EC3459-B19E-4DE0-A206-DDB6A847D88D}" type="sibTrans" cxnId="{14DD5335-87AD-442E-BE1C-3B44EBF8C42F}">
      <dgm:prSet/>
      <dgm:spPr/>
      <dgm:t>
        <a:bodyPr/>
        <a:lstStyle/>
        <a:p>
          <a:endParaRPr lang="en-US"/>
        </a:p>
      </dgm:t>
    </dgm:pt>
    <dgm:pt modelId="{8C702A35-8A3B-42E9-A40D-AF084C9B00A9}" type="pres">
      <dgm:prSet presAssocID="{F8100EDC-F461-47B7-98AC-E495E43F06A9}" presName="root" presStyleCnt="0">
        <dgm:presLayoutVars>
          <dgm:dir/>
          <dgm:resizeHandles val="exact"/>
        </dgm:presLayoutVars>
      </dgm:prSet>
      <dgm:spPr/>
    </dgm:pt>
    <dgm:pt modelId="{CDC29C21-75F3-4AEC-9306-B6FED24ACE82}" type="pres">
      <dgm:prSet presAssocID="{BADED1B2-0DD1-4934-9086-32C78969B887}" presName="compNode" presStyleCnt="0"/>
      <dgm:spPr/>
    </dgm:pt>
    <dgm:pt modelId="{94B6102C-9955-401B-90F3-E7CC95C1BD6A}" type="pres">
      <dgm:prSet presAssocID="{BADED1B2-0DD1-4934-9086-32C78969B887}" presName="bgRect" presStyleLbl="bgShp" presStyleIdx="0" presStyleCnt="3"/>
      <dgm:spPr/>
    </dgm:pt>
    <dgm:pt modelId="{49F94591-B84B-4D48-B524-ACC9EBA40F53}" type="pres">
      <dgm:prSet presAssocID="{BADED1B2-0DD1-4934-9086-32C78969B8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D3AB047-C185-41B7-A7E2-6D4C446EAE88}" type="pres">
      <dgm:prSet presAssocID="{BADED1B2-0DD1-4934-9086-32C78969B887}" presName="spaceRect" presStyleCnt="0"/>
      <dgm:spPr/>
    </dgm:pt>
    <dgm:pt modelId="{6C966712-711A-43DE-AC88-13459EE43B93}" type="pres">
      <dgm:prSet presAssocID="{BADED1B2-0DD1-4934-9086-32C78969B887}" presName="parTx" presStyleLbl="revTx" presStyleIdx="0" presStyleCnt="3">
        <dgm:presLayoutVars>
          <dgm:chMax val="0"/>
          <dgm:chPref val="0"/>
        </dgm:presLayoutVars>
      </dgm:prSet>
      <dgm:spPr/>
    </dgm:pt>
    <dgm:pt modelId="{9BB3C100-443D-4A2A-A5B2-E500D2F69116}" type="pres">
      <dgm:prSet presAssocID="{36D70AED-5C53-4CB6-8F45-8E3791F153CA}" presName="sibTrans" presStyleCnt="0"/>
      <dgm:spPr/>
    </dgm:pt>
    <dgm:pt modelId="{5FE0C19D-FEE7-4FF3-B2EB-74CF542CE97D}" type="pres">
      <dgm:prSet presAssocID="{597D462D-28EB-4FB5-9B33-F098D6256DFE}" presName="compNode" presStyleCnt="0"/>
      <dgm:spPr/>
    </dgm:pt>
    <dgm:pt modelId="{59017366-B53E-4CE2-BFD7-CC5483D3C68D}" type="pres">
      <dgm:prSet presAssocID="{597D462D-28EB-4FB5-9B33-F098D6256DFE}" presName="bgRect" presStyleLbl="bgShp" presStyleIdx="1" presStyleCnt="3"/>
      <dgm:spPr/>
    </dgm:pt>
    <dgm:pt modelId="{B4C36878-972D-4FDC-A39F-13E8339AB00E}" type="pres">
      <dgm:prSet presAssocID="{597D462D-28EB-4FB5-9B33-F098D6256D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11A5FD0-C26B-4AAD-B3D4-1216C30A1C1D}" type="pres">
      <dgm:prSet presAssocID="{597D462D-28EB-4FB5-9B33-F098D6256DFE}" presName="spaceRect" presStyleCnt="0"/>
      <dgm:spPr/>
    </dgm:pt>
    <dgm:pt modelId="{804FEACB-C09F-417F-9CCA-D13876309C17}" type="pres">
      <dgm:prSet presAssocID="{597D462D-28EB-4FB5-9B33-F098D6256DFE}" presName="parTx" presStyleLbl="revTx" presStyleIdx="1" presStyleCnt="3">
        <dgm:presLayoutVars>
          <dgm:chMax val="0"/>
          <dgm:chPref val="0"/>
        </dgm:presLayoutVars>
      </dgm:prSet>
      <dgm:spPr/>
    </dgm:pt>
    <dgm:pt modelId="{7E86A6FA-D869-48B2-B6A4-64DD7367FB53}" type="pres">
      <dgm:prSet presAssocID="{9FF1D38C-6FAF-4FD7-B914-AE2B1D81526B}" presName="sibTrans" presStyleCnt="0"/>
      <dgm:spPr/>
    </dgm:pt>
    <dgm:pt modelId="{0173B11F-263E-458A-956C-BF0430C0BC10}" type="pres">
      <dgm:prSet presAssocID="{DB4A3BD8-52BE-4D5C-A752-D5C597C3A63F}" presName="compNode" presStyleCnt="0"/>
      <dgm:spPr/>
    </dgm:pt>
    <dgm:pt modelId="{5D0B8627-20D0-4669-BCE9-BBDBE0245BD5}" type="pres">
      <dgm:prSet presAssocID="{DB4A3BD8-52BE-4D5C-A752-D5C597C3A63F}" presName="bgRect" presStyleLbl="bgShp" presStyleIdx="2" presStyleCnt="3"/>
      <dgm:spPr/>
    </dgm:pt>
    <dgm:pt modelId="{DC37341A-E1AB-47E4-A105-7CE619068A56}" type="pres">
      <dgm:prSet presAssocID="{DB4A3BD8-52BE-4D5C-A752-D5C597C3A6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F7384F6-EF59-4A4B-A6CF-D36FB871B2DB}" type="pres">
      <dgm:prSet presAssocID="{DB4A3BD8-52BE-4D5C-A752-D5C597C3A63F}" presName="spaceRect" presStyleCnt="0"/>
      <dgm:spPr/>
    </dgm:pt>
    <dgm:pt modelId="{1A7B07E2-C7DB-4231-A58B-FC18BFACB97D}" type="pres">
      <dgm:prSet presAssocID="{DB4A3BD8-52BE-4D5C-A752-D5C597C3A6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2F0FB0E-DE7D-4B7A-8D22-A17A38A320E5}" type="presOf" srcId="{DB4A3BD8-52BE-4D5C-A752-D5C597C3A63F}" destId="{1A7B07E2-C7DB-4231-A58B-FC18BFACB97D}" srcOrd="0" destOrd="0" presId="urn:microsoft.com/office/officeart/2018/2/layout/IconVerticalSolidList"/>
    <dgm:cxn modelId="{AA944711-BD90-4465-8EE1-ACF72309A494}" srcId="{F8100EDC-F461-47B7-98AC-E495E43F06A9}" destId="{597D462D-28EB-4FB5-9B33-F098D6256DFE}" srcOrd="1" destOrd="0" parTransId="{4541CBE5-297A-4EE8-8658-90FED927699C}" sibTransId="{9FF1D38C-6FAF-4FD7-B914-AE2B1D81526B}"/>
    <dgm:cxn modelId="{14DD5335-87AD-442E-BE1C-3B44EBF8C42F}" srcId="{F8100EDC-F461-47B7-98AC-E495E43F06A9}" destId="{DB4A3BD8-52BE-4D5C-A752-D5C597C3A63F}" srcOrd="2" destOrd="0" parTransId="{CF8E6FA7-B81E-42FA-9719-391B32B8983E}" sibTransId="{F1EC3459-B19E-4DE0-A206-DDB6A847D88D}"/>
    <dgm:cxn modelId="{3C9D473F-8FD5-495F-BAEF-F2670FAC51F2}" srcId="{F8100EDC-F461-47B7-98AC-E495E43F06A9}" destId="{BADED1B2-0DD1-4934-9086-32C78969B887}" srcOrd="0" destOrd="0" parTransId="{94312BCE-79A3-4365-9E25-2234BFEF2AC3}" sibTransId="{36D70AED-5C53-4CB6-8F45-8E3791F153CA}"/>
    <dgm:cxn modelId="{85024E7C-349C-4D1A-B740-896691B99ABE}" type="presOf" srcId="{597D462D-28EB-4FB5-9B33-F098D6256DFE}" destId="{804FEACB-C09F-417F-9CCA-D13876309C17}" srcOrd="0" destOrd="0" presId="urn:microsoft.com/office/officeart/2018/2/layout/IconVerticalSolidList"/>
    <dgm:cxn modelId="{466E59CF-E3CF-4BAF-977D-5EC54CE73B1C}" type="presOf" srcId="{F8100EDC-F461-47B7-98AC-E495E43F06A9}" destId="{8C702A35-8A3B-42E9-A40D-AF084C9B00A9}" srcOrd="0" destOrd="0" presId="urn:microsoft.com/office/officeart/2018/2/layout/IconVerticalSolidList"/>
    <dgm:cxn modelId="{B0DA59E3-D9B5-4B77-9912-45BFBD4E63E7}" type="presOf" srcId="{BADED1B2-0DD1-4934-9086-32C78969B887}" destId="{6C966712-711A-43DE-AC88-13459EE43B93}" srcOrd="0" destOrd="0" presId="urn:microsoft.com/office/officeart/2018/2/layout/IconVerticalSolidList"/>
    <dgm:cxn modelId="{D396FE3F-F4C9-44C4-8DFD-B4D8C1EC8E37}" type="presParOf" srcId="{8C702A35-8A3B-42E9-A40D-AF084C9B00A9}" destId="{CDC29C21-75F3-4AEC-9306-B6FED24ACE82}" srcOrd="0" destOrd="0" presId="urn:microsoft.com/office/officeart/2018/2/layout/IconVerticalSolidList"/>
    <dgm:cxn modelId="{A04F568F-925B-4383-AEEA-4FC9B08A742D}" type="presParOf" srcId="{CDC29C21-75F3-4AEC-9306-B6FED24ACE82}" destId="{94B6102C-9955-401B-90F3-E7CC95C1BD6A}" srcOrd="0" destOrd="0" presId="urn:microsoft.com/office/officeart/2018/2/layout/IconVerticalSolidList"/>
    <dgm:cxn modelId="{AB869C6E-9ED0-41EC-A403-0AAD70E48A32}" type="presParOf" srcId="{CDC29C21-75F3-4AEC-9306-B6FED24ACE82}" destId="{49F94591-B84B-4D48-B524-ACC9EBA40F53}" srcOrd="1" destOrd="0" presId="urn:microsoft.com/office/officeart/2018/2/layout/IconVerticalSolidList"/>
    <dgm:cxn modelId="{97DB5924-9D8D-473D-A3EF-313B269C052C}" type="presParOf" srcId="{CDC29C21-75F3-4AEC-9306-B6FED24ACE82}" destId="{1D3AB047-C185-41B7-A7E2-6D4C446EAE88}" srcOrd="2" destOrd="0" presId="urn:microsoft.com/office/officeart/2018/2/layout/IconVerticalSolidList"/>
    <dgm:cxn modelId="{F09DA1C0-7EB6-4BF6-9EC3-BA4FC38BDF7D}" type="presParOf" srcId="{CDC29C21-75F3-4AEC-9306-B6FED24ACE82}" destId="{6C966712-711A-43DE-AC88-13459EE43B93}" srcOrd="3" destOrd="0" presId="urn:microsoft.com/office/officeart/2018/2/layout/IconVerticalSolidList"/>
    <dgm:cxn modelId="{E43EFBB9-1988-4C59-B909-CB1FCD034B71}" type="presParOf" srcId="{8C702A35-8A3B-42E9-A40D-AF084C9B00A9}" destId="{9BB3C100-443D-4A2A-A5B2-E500D2F69116}" srcOrd="1" destOrd="0" presId="urn:microsoft.com/office/officeart/2018/2/layout/IconVerticalSolidList"/>
    <dgm:cxn modelId="{FE35225E-865C-4C49-A700-44AF26446223}" type="presParOf" srcId="{8C702A35-8A3B-42E9-A40D-AF084C9B00A9}" destId="{5FE0C19D-FEE7-4FF3-B2EB-74CF542CE97D}" srcOrd="2" destOrd="0" presId="urn:microsoft.com/office/officeart/2018/2/layout/IconVerticalSolidList"/>
    <dgm:cxn modelId="{E2A9A383-D910-4C90-9E7B-A1A714CC49C4}" type="presParOf" srcId="{5FE0C19D-FEE7-4FF3-B2EB-74CF542CE97D}" destId="{59017366-B53E-4CE2-BFD7-CC5483D3C68D}" srcOrd="0" destOrd="0" presId="urn:microsoft.com/office/officeart/2018/2/layout/IconVerticalSolidList"/>
    <dgm:cxn modelId="{5F64E388-8349-4062-80B1-761FDB426DA3}" type="presParOf" srcId="{5FE0C19D-FEE7-4FF3-B2EB-74CF542CE97D}" destId="{B4C36878-972D-4FDC-A39F-13E8339AB00E}" srcOrd="1" destOrd="0" presId="urn:microsoft.com/office/officeart/2018/2/layout/IconVerticalSolidList"/>
    <dgm:cxn modelId="{F2155331-7E28-4481-9389-EC4A1E106241}" type="presParOf" srcId="{5FE0C19D-FEE7-4FF3-B2EB-74CF542CE97D}" destId="{711A5FD0-C26B-4AAD-B3D4-1216C30A1C1D}" srcOrd="2" destOrd="0" presId="urn:microsoft.com/office/officeart/2018/2/layout/IconVerticalSolidList"/>
    <dgm:cxn modelId="{E34A7BBB-DC64-4D56-8C8C-AA1B3BF4742D}" type="presParOf" srcId="{5FE0C19D-FEE7-4FF3-B2EB-74CF542CE97D}" destId="{804FEACB-C09F-417F-9CCA-D13876309C17}" srcOrd="3" destOrd="0" presId="urn:microsoft.com/office/officeart/2018/2/layout/IconVerticalSolidList"/>
    <dgm:cxn modelId="{8A0F7991-9DE7-4FCA-BFC6-90CD0F0EAAE4}" type="presParOf" srcId="{8C702A35-8A3B-42E9-A40D-AF084C9B00A9}" destId="{7E86A6FA-D869-48B2-B6A4-64DD7367FB53}" srcOrd="3" destOrd="0" presId="urn:microsoft.com/office/officeart/2018/2/layout/IconVerticalSolidList"/>
    <dgm:cxn modelId="{6932C488-A7AB-4E2C-832A-939B34ED3EF8}" type="presParOf" srcId="{8C702A35-8A3B-42E9-A40D-AF084C9B00A9}" destId="{0173B11F-263E-458A-956C-BF0430C0BC10}" srcOrd="4" destOrd="0" presId="urn:microsoft.com/office/officeart/2018/2/layout/IconVerticalSolidList"/>
    <dgm:cxn modelId="{93E3BE34-FF18-4209-BAC4-20B62012DBC5}" type="presParOf" srcId="{0173B11F-263E-458A-956C-BF0430C0BC10}" destId="{5D0B8627-20D0-4669-BCE9-BBDBE0245BD5}" srcOrd="0" destOrd="0" presId="urn:microsoft.com/office/officeart/2018/2/layout/IconVerticalSolidList"/>
    <dgm:cxn modelId="{84AA32C9-F0CC-4EA0-A7F5-A49003B9FA37}" type="presParOf" srcId="{0173B11F-263E-458A-956C-BF0430C0BC10}" destId="{DC37341A-E1AB-47E4-A105-7CE619068A56}" srcOrd="1" destOrd="0" presId="urn:microsoft.com/office/officeart/2018/2/layout/IconVerticalSolidList"/>
    <dgm:cxn modelId="{1618CDEF-2CCE-4E1A-BCE9-CBA539F7177E}" type="presParOf" srcId="{0173B11F-263E-458A-956C-BF0430C0BC10}" destId="{BF7384F6-EF59-4A4B-A6CF-D36FB871B2DB}" srcOrd="2" destOrd="0" presId="urn:microsoft.com/office/officeart/2018/2/layout/IconVerticalSolidList"/>
    <dgm:cxn modelId="{9DB55937-6FBB-497C-85EB-B3A935F6FCFC}" type="presParOf" srcId="{0173B11F-263E-458A-956C-BF0430C0BC10}" destId="{1A7B07E2-C7DB-4231-A58B-FC18BFACB9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6102C-9955-401B-90F3-E7CC95C1BD6A}">
      <dsp:nvSpPr>
        <dsp:cNvPr id="0" name=""/>
        <dsp:cNvSpPr/>
      </dsp:nvSpPr>
      <dsp:spPr>
        <a:xfrm>
          <a:off x="0" y="600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94591-B84B-4D48-B524-ACC9EBA40F53}">
      <dsp:nvSpPr>
        <dsp:cNvPr id="0" name=""/>
        <dsp:cNvSpPr/>
      </dsp:nvSpPr>
      <dsp:spPr>
        <a:xfrm>
          <a:off x="425232" y="316889"/>
          <a:ext cx="773150" cy="773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66712-711A-43DE-AC88-13459EE43B93}">
      <dsp:nvSpPr>
        <dsp:cNvPr id="0" name=""/>
        <dsp:cNvSpPr/>
      </dsp:nvSpPr>
      <dsp:spPr>
        <a:xfrm>
          <a:off x="1623616" y="600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another clustering method, like EM.</a:t>
          </a:r>
        </a:p>
      </dsp:txBody>
      <dsp:txXfrm>
        <a:off x="1623616" y="600"/>
        <a:ext cx="4018358" cy="1405728"/>
      </dsp:txXfrm>
    </dsp:sp>
    <dsp:sp modelId="{59017366-B53E-4CE2-BFD7-CC5483D3C68D}">
      <dsp:nvSpPr>
        <dsp:cNvPr id="0" name=""/>
        <dsp:cNvSpPr/>
      </dsp:nvSpPr>
      <dsp:spPr>
        <a:xfrm>
          <a:off x="0" y="1757760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36878-972D-4FDC-A39F-13E8339AB00E}">
      <dsp:nvSpPr>
        <dsp:cNvPr id="0" name=""/>
        <dsp:cNvSpPr/>
      </dsp:nvSpPr>
      <dsp:spPr>
        <a:xfrm>
          <a:off x="425232" y="2074049"/>
          <a:ext cx="773150" cy="773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FEACB-C09F-417F-9CCA-D13876309C17}">
      <dsp:nvSpPr>
        <dsp:cNvPr id="0" name=""/>
        <dsp:cNvSpPr/>
      </dsp:nvSpPr>
      <dsp:spPr>
        <a:xfrm>
          <a:off x="1623616" y="1757760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Run algorithm on data with several different values of K. </a:t>
          </a:r>
        </a:p>
      </dsp:txBody>
      <dsp:txXfrm>
        <a:off x="1623616" y="1757760"/>
        <a:ext cx="4018358" cy="1405728"/>
      </dsp:txXfrm>
    </dsp:sp>
    <dsp:sp modelId="{5D0B8627-20D0-4669-BCE9-BBDBE0245BD5}">
      <dsp:nvSpPr>
        <dsp:cNvPr id="0" name=""/>
        <dsp:cNvSpPr/>
      </dsp:nvSpPr>
      <dsp:spPr>
        <a:xfrm>
          <a:off x="0" y="3514921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7341A-E1AB-47E4-A105-7CE619068A56}">
      <dsp:nvSpPr>
        <dsp:cNvPr id="0" name=""/>
        <dsp:cNvSpPr/>
      </dsp:nvSpPr>
      <dsp:spPr>
        <a:xfrm>
          <a:off x="425232" y="3831209"/>
          <a:ext cx="773150" cy="7731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B07E2-C7DB-4231-A58B-FC18BFACB97D}">
      <dsp:nvSpPr>
        <dsp:cNvPr id="0" name=""/>
        <dsp:cNvSpPr/>
      </dsp:nvSpPr>
      <dsp:spPr>
        <a:xfrm>
          <a:off x="1623616" y="3514921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the prior knowledge about the characteristics of the problem.</a:t>
          </a:r>
        </a:p>
      </dsp:txBody>
      <dsp:txXfrm>
        <a:off x="1623616" y="3514921"/>
        <a:ext cx="4018358" cy="1405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427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"/>
          <p:cNvSpPr>
            <a:spLocks noChangeArrowheads="1"/>
          </p:cNvSpPr>
          <p:nvPr/>
        </p:nvSpPr>
        <p:spPr bwMode="auto">
          <a:xfrm>
            <a:off x="6111875" y="8410575"/>
            <a:ext cx="439738" cy="20955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algn="ctr">
              <a:lnSpc>
                <a:spcPct val="90000"/>
              </a:lnSpc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lnSpc>
                <a:spcPct val="90000"/>
              </a:lnSpc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lnSpc>
                <a:spcPct val="90000"/>
              </a:lnSpc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lnSpc>
                <a:spcPct val="90000"/>
              </a:lnSpc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lnSpc>
                <a:spcPct val="90000"/>
              </a:lnSpc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123" name="Rectangle 9"/>
          <p:cNvSpPr>
            <a:spLocks noChangeArrowheads="1"/>
          </p:cNvSpPr>
          <p:nvPr/>
        </p:nvSpPr>
        <p:spPr bwMode="auto">
          <a:xfrm>
            <a:off x="55563" y="8585200"/>
            <a:ext cx="2562225" cy="342900"/>
          </a:xfrm>
          <a:prstGeom prst="rect">
            <a:avLst/>
          </a:prstGeom>
          <a:noFill/>
          <a:ln>
            <a:noFill/>
          </a:ln>
        </p:spPr>
        <p:txBody>
          <a:bodyPr lIns="93435" tIns="49014" rIns="93435" bIns="49014">
            <a:spAutoFit/>
          </a:bodyPr>
          <a:lstStyle>
            <a:lvl1pPr algn="ctr" defTabSz="596900">
              <a:lnSpc>
                <a:spcPct val="90000"/>
              </a:lnSpc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596900">
              <a:lnSpc>
                <a:spcPct val="90000"/>
              </a:lnSpc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596900">
              <a:lnSpc>
                <a:spcPct val="90000"/>
              </a:lnSpc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596900">
              <a:lnSpc>
                <a:spcPct val="90000"/>
              </a:lnSpc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596900">
              <a:lnSpc>
                <a:spcPct val="90000"/>
              </a:lnSpc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596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defRPr/>
            </a:pPr>
            <a:r>
              <a:rPr lang="en-US" altLang="en-US" sz="800" b="1" dirty="0"/>
              <a:t>© 2001, Cisco Systems, Inc. All rights reserved.</a:t>
            </a:r>
          </a:p>
          <a:p>
            <a:pPr algn="l">
              <a:lnSpc>
                <a:spcPct val="100000"/>
              </a:lnSpc>
              <a:defRPr/>
            </a:pPr>
            <a:r>
              <a:rPr lang="en-US" altLang="en-US" sz="800" b="1" dirty="0"/>
              <a:t>&lt;Title of Course (ACRO) vX.X&gt;</a:t>
            </a:r>
          </a:p>
        </p:txBody>
      </p:sp>
      <p:sp>
        <p:nvSpPr>
          <p:cNvPr id="41988" name="Line 10"/>
          <p:cNvSpPr>
            <a:spLocks noChangeShapeType="1"/>
          </p:cNvSpPr>
          <p:nvPr/>
        </p:nvSpPr>
        <p:spPr bwMode="auto">
          <a:xfrm>
            <a:off x="149225" y="8599488"/>
            <a:ext cx="6503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8480425"/>
            <a:ext cx="795338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380" tIns="0" rIns="18380" bIns="0" numCol="1" anchor="b" anchorCtr="0" compatLnSpc="1">
            <a:prstTxWarp prst="textNoShape">
              <a:avLst/>
            </a:prstTxWarp>
          </a:bodyPr>
          <a:lstStyle>
            <a:lvl1pPr algn="r" defTabSz="881063">
              <a:defRPr sz="800"/>
            </a:lvl1pPr>
          </a:lstStyle>
          <a:p>
            <a:pPr>
              <a:defRPr/>
            </a:pPr>
            <a:fld id="{8F2F4E57-8579-4838-B84C-35BF7B205A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451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1113" y="239713"/>
            <a:ext cx="6934201" cy="3900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95288" y="4278313"/>
            <a:ext cx="5986462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35" tIns="49014" rIns="93435" bIns="49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1113" y="239713"/>
            <a:ext cx="6934201" cy="3900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2F4E57-8579-4838-B84C-35BF7B205AF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321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1113" y="239713"/>
            <a:ext cx="6934201" cy="3900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89D04-83EC-4D58-AE01-FF6854615A6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77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1113" y="239713"/>
            <a:ext cx="6934201" cy="3900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2F4E57-8579-4838-B84C-35BF7B205AF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27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F2F4E57-8579-4838-B84C-35BF7B205AF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6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9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 userDrawn="1"/>
        </p:nvSpPr>
        <p:spPr>
          <a:xfrm>
            <a:off x="4998797" y="4239031"/>
            <a:ext cx="7193203" cy="1548452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Narrow"/>
            </a:endParaRP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4993335" y="2728060"/>
            <a:ext cx="7198668" cy="1511971"/>
          </a:xfrm>
          <a:prstGeom prst="rect">
            <a:avLst/>
          </a:prstGeom>
          <a:solidFill>
            <a:schemeClr val="tx1">
              <a:lumMod val="75000"/>
              <a:alpha val="63000"/>
            </a:schemeClr>
          </a:solidFill>
          <a:ln>
            <a:solidFill>
              <a:srgbClr val="D83728">
                <a:alpha val="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None/>
              <a:defRPr sz="3000" b="0" i="0" kern="1200" spc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9105" y="4239031"/>
            <a:ext cx="7004555" cy="1548452"/>
          </a:xfrm>
          <a:ln>
            <a:solidFill>
              <a:srgbClr val="D83728">
                <a:alpha val="0"/>
              </a:srgb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baseline="0">
                <a:solidFill>
                  <a:schemeClr val="bg2"/>
                </a:solidFill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168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duction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78182" y="4702860"/>
            <a:ext cx="4637617" cy="1632200"/>
          </a:xfrm>
        </p:spPr>
        <p:txBody>
          <a:bodyPr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200" baseline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US" dirty="0"/>
              <a:t>Add a little bit more about yourself here.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832605" y="2154770"/>
            <a:ext cx="4637617" cy="2067985"/>
          </a:xfrm>
        </p:spPr>
        <p:txBody>
          <a:bodyPr>
            <a:normAutofit/>
          </a:bodyPr>
          <a:lstStyle>
            <a:lvl1pPr marL="0" indent="0">
              <a:buNone/>
              <a:defRPr lang="en-US" sz="3333" b="0" i="0" kern="1200" baseline="0" dirty="0">
                <a:solidFill>
                  <a:srgbClr val="1B36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rgbClr val="1B3651"/>
                </a:solidFill>
                <a:latin typeface="Arial"/>
                <a:cs typeface="Arial"/>
              </a:rPr>
              <a:t>Your Name             Your Company       Your Twitter Handle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rgbClr val="76201E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31593" y="1142548"/>
            <a:ext cx="4637617" cy="685925"/>
          </a:xfrm>
        </p:spPr>
        <p:txBody>
          <a:bodyPr>
            <a:noAutofit/>
          </a:bodyPr>
          <a:lstStyle>
            <a:lvl1pPr marL="0" marR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333" b="1" i="0" baseline="0">
                <a:solidFill>
                  <a:srgbClr val="D8372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Hello!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6108"/>
            <a:ext cx="5892800" cy="6858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3733">
                <a:solidFill>
                  <a:srgbClr val="D8372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the photo icon below to add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2142966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61489" y="560299"/>
            <a:ext cx="7704791" cy="754524"/>
          </a:xfrm>
        </p:spPr>
        <p:txBody>
          <a:bodyPr/>
          <a:lstStyle>
            <a:lvl1pPr marL="0" indent="0">
              <a:buNone/>
              <a:defRPr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AN AGENDA HERE…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199870" y="2008361"/>
            <a:ext cx="9249833" cy="4514851"/>
          </a:xfrm>
        </p:spPr>
        <p:txBody>
          <a:bodyPr>
            <a:normAutofit/>
          </a:bodyPr>
          <a:lstStyle>
            <a:lvl1pPr marL="685750" indent="-685750">
              <a:buClr>
                <a:schemeClr val="bg1"/>
              </a:buClr>
              <a:buFont typeface="Wingdings" charset="2"/>
              <a:buAutoNum type="arabicPlain"/>
              <a:defRPr sz="3733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Section One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55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Dark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600" y="1"/>
            <a:ext cx="12169347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57063" y="15729"/>
            <a:ext cx="12192000" cy="6842272"/>
          </a:xfrm>
          <a:prstGeom prst="rect">
            <a:avLst/>
          </a:prstGeom>
          <a:solidFill>
            <a:schemeClr val="tx2">
              <a:lumMod val="50000"/>
              <a:alpha val="47000"/>
            </a:schemeClr>
          </a:solidFill>
          <a:effectLst>
            <a:outerShdw blurRad="50800" dist="50800" dir="5400000" algn="ctr" rotWithShape="0">
              <a:srgbClr val="000000">
                <a:alpha val="1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Right Triangle 2"/>
          <p:cNvSpPr/>
          <p:nvPr userDrawn="1"/>
        </p:nvSpPr>
        <p:spPr>
          <a:xfrm rot="10800000">
            <a:off x="1967491" y="2241647"/>
            <a:ext cx="596700" cy="451556"/>
          </a:xfrm>
          <a:prstGeom prst="rtTriangle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564189" y="1902986"/>
            <a:ext cx="6934603" cy="2596441"/>
          </a:xfrm>
          <a:prstGeom prst="rect">
            <a:avLst/>
          </a:prstGeom>
          <a:solidFill>
            <a:srgbClr val="DA582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967492" y="1478189"/>
            <a:ext cx="2725461" cy="763459"/>
          </a:xfrm>
          <a:prstGeom prst="rect">
            <a:avLst/>
          </a:prstGeom>
          <a:solidFill>
            <a:srgbClr val="D837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86475" y="1693331"/>
            <a:ext cx="7273272" cy="0"/>
          </a:xfrm>
          <a:prstGeom prst="line">
            <a:avLst/>
          </a:prstGeom>
          <a:ln w="23495" cap="flat">
            <a:solidFill>
              <a:srgbClr val="D8372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32253" y="4725203"/>
            <a:ext cx="9531045" cy="0"/>
          </a:xfrm>
          <a:prstGeom prst="line">
            <a:avLst/>
          </a:prstGeom>
          <a:ln w="23495" cap="flat">
            <a:solidFill>
              <a:srgbClr val="D8372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930761" y="2346259"/>
            <a:ext cx="6284384" cy="1860548"/>
          </a:xfrm>
        </p:spPr>
        <p:txBody>
          <a:bodyPr>
            <a:normAutofit/>
          </a:bodyPr>
          <a:lstStyle>
            <a:lvl1pPr marL="0" indent="0" algn="ctr">
              <a:buNone/>
              <a:defRPr sz="48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HEADER GOES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968503" y="1545203"/>
            <a:ext cx="2724452" cy="606328"/>
          </a:xfrm>
          <a:ln>
            <a:solidFill>
              <a:srgbClr val="D83728">
                <a:alpha val="0"/>
              </a:srgb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3459697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bg>
      <p:bgPr>
        <a:solidFill>
          <a:srgbClr val="1B3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921409" y="804888"/>
            <a:ext cx="0" cy="451555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905284" y="804888"/>
            <a:ext cx="435429" cy="0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11220191" y="5630365"/>
            <a:ext cx="0" cy="451555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0784764" y="6081917"/>
            <a:ext cx="435429" cy="0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9855" y="1257304"/>
            <a:ext cx="9444567" cy="4373033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FFFFFF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Add Text, an Image, or Both</a:t>
            </a:r>
          </a:p>
        </p:txBody>
      </p:sp>
    </p:spTree>
    <p:extLst>
      <p:ext uri="{BB962C8B-B14F-4D97-AF65-F5344CB8AC3E}">
        <p14:creationId xmlns:p14="http://schemas.microsoft.com/office/powerpoint/2010/main" val="3787427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s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733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icon to add an image as your background. Make sure to use a high-quality photo.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7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584113" y="1922908"/>
            <a:ext cx="6934603" cy="259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Right Triangle 3"/>
          <p:cNvSpPr/>
          <p:nvPr userDrawn="1"/>
        </p:nvSpPr>
        <p:spPr>
          <a:xfrm rot="10800000">
            <a:off x="1967491" y="2241647"/>
            <a:ext cx="596700" cy="451556"/>
          </a:xfrm>
          <a:prstGeom prst="rtTriangle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967492" y="1478189"/>
            <a:ext cx="2725461" cy="763459"/>
          </a:xfrm>
          <a:prstGeom prst="rect">
            <a:avLst/>
          </a:prstGeom>
          <a:solidFill>
            <a:srgbClr val="D837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solidFill>
                <a:srgbClr val="1B3651"/>
              </a:solidFill>
              <a:latin typeface="Arial Narrow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86475" y="1693331"/>
            <a:ext cx="7273272" cy="0"/>
          </a:xfrm>
          <a:prstGeom prst="line">
            <a:avLst/>
          </a:prstGeom>
          <a:ln w="23495" cap="flat">
            <a:solidFill>
              <a:srgbClr val="DA582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-32253" y="4725203"/>
            <a:ext cx="9531045" cy="0"/>
          </a:xfrm>
          <a:prstGeom prst="line">
            <a:avLst/>
          </a:prstGeom>
          <a:ln w="23495" cap="flat">
            <a:solidFill>
              <a:srgbClr val="DA582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931589" y="2321240"/>
            <a:ext cx="6284383" cy="19642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SECOND SECTION HEADER  GOES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026327" y="1583930"/>
            <a:ext cx="2570132" cy="518580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PART TWO</a:t>
            </a:r>
          </a:p>
        </p:txBody>
      </p:sp>
    </p:spTree>
    <p:extLst>
      <p:ext uri="{BB962C8B-B14F-4D97-AF65-F5344CB8AC3E}">
        <p14:creationId xmlns:p14="http://schemas.microsoft.com/office/powerpoint/2010/main" val="530522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em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811868" y="1649850"/>
            <a:ext cx="8886016" cy="3666067"/>
          </a:xfrm>
        </p:spPr>
        <p:txBody>
          <a:bodyPr>
            <a:normAutofit/>
          </a:bodyPr>
          <a:lstStyle>
            <a:lvl1pPr marL="0" indent="0">
              <a:buNone/>
              <a:defRPr sz="5867" b="0" baseline="0">
                <a:solidFill>
                  <a:srgbClr val="192F4B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Add a High-Level Impact Statement Here</a:t>
            </a:r>
          </a:p>
        </p:txBody>
      </p:sp>
      <p:sp>
        <p:nvSpPr>
          <p:cNvPr id="7" name="Right Triangle 6"/>
          <p:cNvSpPr/>
          <p:nvPr userDrawn="1"/>
        </p:nvSpPr>
        <p:spPr>
          <a:xfrm rot="10800000">
            <a:off x="1204799" y="1610627"/>
            <a:ext cx="596700" cy="451556"/>
          </a:xfrm>
          <a:prstGeom prst="rtTriangle">
            <a:avLst/>
          </a:prstGeom>
          <a:solidFill>
            <a:srgbClr val="7620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204800" y="847168"/>
            <a:ext cx="2725461" cy="763459"/>
          </a:xfrm>
          <a:prstGeom prst="rect">
            <a:avLst/>
          </a:prstGeom>
          <a:solidFill>
            <a:srgbClr val="9C2A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4036" y="908515"/>
            <a:ext cx="2556545" cy="711156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SIDE NOTE</a:t>
            </a:r>
          </a:p>
        </p:txBody>
      </p:sp>
    </p:spTree>
    <p:extLst>
      <p:ext uri="{BB962C8B-B14F-4D97-AF65-F5344CB8AC3E}">
        <p14:creationId xmlns:p14="http://schemas.microsoft.com/office/powerpoint/2010/main" val="127098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oin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ner-04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06" y="195908"/>
            <a:ext cx="3752603" cy="1320801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 flipV="1">
            <a:off x="3333129" y="1129313"/>
            <a:ext cx="8885969" cy="43579"/>
          </a:xfrm>
          <a:prstGeom prst="line">
            <a:avLst/>
          </a:prstGeom>
          <a:ln w="23495" cap="flat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333129" y="530399"/>
            <a:ext cx="8885969" cy="0"/>
          </a:xfrm>
          <a:prstGeom prst="line">
            <a:avLst/>
          </a:prstGeom>
          <a:ln w="23495" cap="flat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-02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6" y="2386796"/>
            <a:ext cx="3717269" cy="3717269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79295" y="524065"/>
            <a:ext cx="3087844" cy="642187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Add Data Point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3245" y="511363"/>
            <a:ext cx="3947583" cy="599016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Describe Data Point</a:t>
            </a:r>
          </a:p>
        </p:txBody>
      </p:sp>
    </p:spTree>
    <p:extLst>
      <p:ext uri="{BB962C8B-B14F-4D97-AF65-F5344CB8AC3E}">
        <p14:creationId xmlns:p14="http://schemas.microsoft.com/office/powerpoint/2010/main" val="3559730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2193274" y="2213679"/>
            <a:ext cx="7773207" cy="32253"/>
          </a:xfrm>
          <a:prstGeom prst="line">
            <a:avLst/>
          </a:prstGeom>
          <a:ln w="23495" cap="flat">
            <a:solidFill>
              <a:srgbClr val="DA582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H="1">
            <a:off x="2193274" y="3754355"/>
            <a:ext cx="7773207" cy="0"/>
          </a:xfrm>
          <a:prstGeom prst="line">
            <a:avLst/>
          </a:prstGeom>
          <a:ln w="23495" cap="flat">
            <a:solidFill>
              <a:srgbClr val="DA582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52812" y="2186023"/>
            <a:ext cx="8206317" cy="1509184"/>
          </a:xfrm>
        </p:spPr>
        <p:txBody>
          <a:bodyPr anchor="ctr">
            <a:noAutofit/>
          </a:bodyPr>
          <a:lstStyle>
            <a:lvl1pPr marL="0" indent="0" algn="ctr">
              <a:buNone/>
              <a:defRPr sz="10666" strike="noStrike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4990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0" y="860425"/>
            <a:ext cx="12192000" cy="14288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94168"/>
            <a:ext cx="10972800" cy="1143000"/>
          </a:xfrm>
        </p:spPr>
        <p:txBody>
          <a:bodyPr/>
          <a:lstStyle>
            <a:lvl1pPr>
              <a:defRPr b="0">
                <a:latin typeface="Cambria"/>
                <a:cs typeface="Cambria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61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04E31-F454-4BDE-9921-8727091958F4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7AD2-6C88-4EF8-8AA0-33C1206A264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85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39" y="2029723"/>
            <a:ext cx="1291464" cy="12737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79" y="2029723"/>
            <a:ext cx="1291464" cy="12737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2925" y="2122703"/>
            <a:ext cx="5840745" cy="782260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86164" y="2123022"/>
            <a:ext cx="5467349" cy="781049"/>
          </a:xfrm>
        </p:spPr>
        <p:txBody>
          <a:bodyPr>
            <a:normAutofit/>
          </a:bodyPr>
          <a:lstStyle>
            <a:lvl1pPr marL="0" indent="0" algn="ctr">
              <a:buNone/>
              <a:defRPr sz="4000" spc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 Powerful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693412" y="3112927"/>
            <a:ext cx="6822017" cy="148328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8800" b="0" i="0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64" y="101716"/>
            <a:ext cx="1334456" cy="19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9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troduction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78182" y="4702860"/>
            <a:ext cx="4637617" cy="1632200"/>
          </a:xfrm>
        </p:spPr>
        <p:txBody>
          <a:bodyPr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200" baseline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US" dirty="0"/>
              <a:t>Add a little bit more about yourself here.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832605" y="2154770"/>
            <a:ext cx="4637617" cy="2067985"/>
          </a:xfrm>
        </p:spPr>
        <p:txBody>
          <a:bodyPr>
            <a:normAutofit/>
          </a:bodyPr>
          <a:lstStyle>
            <a:lvl1pPr marL="0" indent="0">
              <a:buNone/>
              <a:defRPr lang="en-US" sz="3333" b="0" i="0" kern="1200" baseline="0" dirty="0">
                <a:solidFill>
                  <a:srgbClr val="1B365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>
                <a:solidFill>
                  <a:srgbClr val="1B3651"/>
                </a:solidFill>
                <a:latin typeface="Arial"/>
                <a:cs typeface="Arial"/>
              </a:rPr>
              <a:t>Your Name             Your Company       Your Twitter Handle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rgbClr val="76201E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31593" y="1142548"/>
            <a:ext cx="4637617" cy="685925"/>
          </a:xfrm>
        </p:spPr>
        <p:txBody>
          <a:bodyPr>
            <a:noAutofit/>
          </a:bodyPr>
          <a:lstStyle>
            <a:lvl1pPr marL="0" marR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333" b="1" i="0" baseline="0">
                <a:solidFill>
                  <a:srgbClr val="D83728"/>
                </a:solidFill>
                <a:latin typeface="Cambria"/>
                <a:cs typeface="Cambria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Hello!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6108"/>
            <a:ext cx="5892800" cy="6858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3733">
                <a:solidFill>
                  <a:srgbClr val="D83728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photo icon below to add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4208569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1000648" y="2088049"/>
            <a:ext cx="895861" cy="900193"/>
            <a:chOff x="340088" y="1394937"/>
            <a:chExt cx="671896" cy="911261"/>
          </a:xfrm>
        </p:grpSpPr>
        <p:sp>
          <p:nvSpPr>
            <p:cNvPr id="22" name="Right Triangle 21"/>
            <p:cNvSpPr/>
            <p:nvPr/>
          </p:nvSpPr>
          <p:spPr>
            <a:xfrm rot="10800000">
              <a:off x="340088" y="1967531"/>
              <a:ext cx="447525" cy="338667"/>
            </a:xfrm>
            <a:prstGeom prst="rtTriangle">
              <a:avLst/>
            </a:prstGeom>
            <a:solidFill>
              <a:srgbClr val="DA582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rial Narrow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0089" y="1394937"/>
              <a:ext cx="671895" cy="572594"/>
            </a:xfrm>
            <a:prstGeom prst="rect">
              <a:avLst/>
            </a:prstGeom>
            <a:solidFill>
              <a:srgbClr val="D8372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rial Narrow"/>
              </a:endParaRPr>
            </a:p>
          </p:txBody>
        </p:sp>
      </p:grpSp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61489" y="560299"/>
            <a:ext cx="7704791" cy="754524"/>
          </a:xfrm>
        </p:spPr>
        <p:txBody>
          <a:bodyPr/>
          <a:lstStyle>
            <a:lvl1pPr marL="0" indent="0">
              <a:buNone/>
              <a:defRPr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AN AGENDA HERE…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199870" y="2008361"/>
            <a:ext cx="9249833" cy="4514851"/>
          </a:xfrm>
        </p:spPr>
        <p:txBody>
          <a:bodyPr>
            <a:normAutofit/>
          </a:bodyPr>
          <a:lstStyle>
            <a:lvl1pPr marL="685750" indent="-685750">
              <a:buClr>
                <a:schemeClr val="bg1"/>
              </a:buClr>
              <a:buFont typeface="Wingdings" charset="2"/>
              <a:buAutoNum type="arabicPlain"/>
              <a:defRPr sz="3733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Section One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46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Dark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 rot="10800000">
            <a:off x="1967491" y="2241647"/>
            <a:ext cx="596700" cy="451556"/>
          </a:xfrm>
          <a:prstGeom prst="rtTriangle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564189" y="1902986"/>
            <a:ext cx="6934603" cy="2596441"/>
          </a:xfrm>
          <a:prstGeom prst="rect">
            <a:avLst/>
          </a:prstGeom>
          <a:solidFill>
            <a:srgbClr val="DA582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967492" y="1478189"/>
            <a:ext cx="2725461" cy="763459"/>
          </a:xfrm>
          <a:prstGeom prst="rect">
            <a:avLst/>
          </a:prstGeom>
          <a:solidFill>
            <a:srgbClr val="D837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86475" y="1693331"/>
            <a:ext cx="7273272" cy="0"/>
          </a:xfrm>
          <a:prstGeom prst="line">
            <a:avLst/>
          </a:prstGeom>
          <a:ln w="23495" cap="flat">
            <a:solidFill>
              <a:srgbClr val="D8372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-32253" y="4725203"/>
            <a:ext cx="9531045" cy="0"/>
          </a:xfrm>
          <a:prstGeom prst="line">
            <a:avLst/>
          </a:prstGeom>
          <a:ln w="23495" cap="flat">
            <a:solidFill>
              <a:srgbClr val="D8372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930761" y="2346259"/>
            <a:ext cx="6284384" cy="1860548"/>
          </a:xfrm>
        </p:spPr>
        <p:txBody>
          <a:bodyPr>
            <a:normAutofit/>
          </a:bodyPr>
          <a:lstStyle>
            <a:lvl1pPr marL="0" indent="0" algn="ctr">
              <a:buNone/>
              <a:defRPr sz="4800" b="1" baseline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SECTION HEADER GOES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968503" y="1545203"/>
            <a:ext cx="2724452" cy="606328"/>
          </a:xfrm>
          <a:ln>
            <a:solidFill>
              <a:srgbClr val="D83728">
                <a:alpha val="0"/>
              </a:srgb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1453841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037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39" y="2029723"/>
            <a:ext cx="1291464" cy="12737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79" y="2029723"/>
            <a:ext cx="1291464" cy="12737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2925" y="2122703"/>
            <a:ext cx="5840745" cy="782260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86164" y="2123022"/>
            <a:ext cx="5467349" cy="781049"/>
          </a:xfrm>
        </p:spPr>
        <p:txBody>
          <a:bodyPr>
            <a:normAutofit/>
          </a:bodyPr>
          <a:lstStyle>
            <a:lvl1pPr marL="0" indent="0" algn="ctr">
              <a:buNone/>
              <a:defRPr sz="4000" spc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 Powerful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693412" y="3112927"/>
            <a:ext cx="6822017" cy="148328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8800" b="0" i="0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406661" y="6519444"/>
            <a:ext cx="378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</a:t>
            </a:r>
            <a:r>
              <a:rPr lang="en-US" sz="14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Cyber Security Think Tank. All Rights Reserved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64" y="101716"/>
            <a:ext cx="1334456" cy="19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100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peaker Introduction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78182" y="4702860"/>
            <a:ext cx="4637617" cy="1632200"/>
          </a:xfrm>
        </p:spPr>
        <p:txBody>
          <a:bodyPr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200" baseline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US" dirty="0"/>
              <a:t>Add a little bit more about yourself here.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832605" y="2154770"/>
            <a:ext cx="4637617" cy="2067985"/>
          </a:xfrm>
        </p:spPr>
        <p:txBody>
          <a:bodyPr>
            <a:normAutofit/>
          </a:bodyPr>
          <a:lstStyle>
            <a:lvl1pPr marL="0" indent="0">
              <a:buNone/>
              <a:defRPr lang="en-US" sz="3333" b="0" i="0" kern="1200" baseline="0" dirty="0">
                <a:solidFill>
                  <a:srgbClr val="1B365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>
                <a:solidFill>
                  <a:srgbClr val="1B3651"/>
                </a:solidFill>
                <a:latin typeface="Arial"/>
                <a:cs typeface="Arial"/>
              </a:rPr>
              <a:t>Your Name             Your Company       Your Twitter Handle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rgbClr val="76201E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31593" y="1142548"/>
            <a:ext cx="4637617" cy="685925"/>
          </a:xfrm>
        </p:spPr>
        <p:txBody>
          <a:bodyPr>
            <a:noAutofit/>
          </a:bodyPr>
          <a:lstStyle>
            <a:lvl1pPr marL="0" marR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333" b="1" i="0" baseline="0">
                <a:solidFill>
                  <a:srgbClr val="D83728"/>
                </a:solidFill>
                <a:latin typeface="Cambria"/>
                <a:cs typeface="Cambria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Hello!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6108"/>
            <a:ext cx="5892800" cy="6858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3733">
                <a:solidFill>
                  <a:srgbClr val="D83728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photo icon below to add your own image.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320804" y="6519444"/>
            <a:ext cx="3871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</a:t>
            </a:r>
            <a:r>
              <a:rPr lang="en-US" sz="14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Cyber Security Think Tank. All Rights Reserved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5326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1951"/>
            </a:lvl1pPr>
            <a:lvl2pPr marL="371456" indent="0" algn="ctr">
              <a:buNone/>
              <a:defRPr sz="1625"/>
            </a:lvl2pPr>
            <a:lvl3pPr marL="742913" indent="0" algn="ctr">
              <a:buNone/>
              <a:defRPr sz="1463"/>
            </a:lvl3pPr>
            <a:lvl4pPr marL="1114369" indent="0" algn="ctr">
              <a:buNone/>
              <a:defRPr sz="1300"/>
            </a:lvl4pPr>
            <a:lvl5pPr marL="1485826" indent="0" algn="ctr">
              <a:buNone/>
              <a:defRPr sz="1300"/>
            </a:lvl5pPr>
            <a:lvl6pPr marL="1857282" indent="0" algn="ctr">
              <a:buNone/>
              <a:defRPr sz="1300"/>
            </a:lvl6pPr>
            <a:lvl7pPr marL="2228739" indent="0" algn="ctr">
              <a:buNone/>
              <a:defRPr sz="1300"/>
            </a:lvl7pPr>
            <a:lvl8pPr marL="2600195" indent="0" algn="ctr">
              <a:buNone/>
              <a:defRPr sz="1300"/>
            </a:lvl8pPr>
            <a:lvl9pPr marL="2971652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E375-88C9-4633-8B19-46FFA2F20AB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8/29/2020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Anshu Pandey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00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flipV="1">
            <a:off x="0" y="860425"/>
            <a:ext cx="12192000" cy="14288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45320-3CD4-4B1E-A594-3BF9EFB00931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7AD2-6C88-4EF8-8AA0-33C1206A26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187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39" y="2029722"/>
            <a:ext cx="1291464" cy="12737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79" y="2029722"/>
            <a:ext cx="1291464" cy="12737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2921" y="2122701"/>
            <a:ext cx="5840745" cy="782260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86164" y="2123018"/>
            <a:ext cx="5467349" cy="781049"/>
          </a:xfrm>
        </p:spPr>
        <p:txBody>
          <a:bodyPr>
            <a:normAutofit/>
          </a:bodyPr>
          <a:lstStyle>
            <a:lvl1pPr marL="0" indent="0" algn="ctr">
              <a:buNone/>
              <a:defRPr sz="4000" spc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 Powerful</a:t>
            </a:r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693408" y="3112925"/>
            <a:ext cx="6822017" cy="148328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8800" b="0" i="0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64" y="101713"/>
            <a:ext cx="1334456" cy="19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528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aker Introduction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6878178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78178" y="4702860"/>
            <a:ext cx="4637617" cy="1632200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200" baseline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US" dirty="0"/>
              <a:t>Add a little bit more about yourself here.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832601" y="2154767"/>
            <a:ext cx="4637617" cy="2067984"/>
          </a:xfrm>
        </p:spPr>
        <p:txBody>
          <a:bodyPr>
            <a:normAutofit/>
          </a:bodyPr>
          <a:lstStyle>
            <a:lvl1pPr marL="0" indent="0">
              <a:buNone/>
              <a:defRPr lang="en-US" sz="3333" b="0" i="0" kern="1200" baseline="0" dirty="0">
                <a:solidFill>
                  <a:srgbClr val="1B365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>
                <a:solidFill>
                  <a:srgbClr val="1B3651"/>
                </a:solidFill>
                <a:latin typeface="Arial"/>
                <a:cs typeface="Arial"/>
              </a:rPr>
              <a:t>Your Name             Your Company       Your Twitter Handle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878178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878178" y="4379876"/>
            <a:ext cx="4504287" cy="0"/>
          </a:xfrm>
          <a:prstGeom prst="line">
            <a:avLst/>
          </a:prstGeom>
          <a:ln>
            <a:solidFill>
              <a:srgbClr val="76201E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31589" y="1142546"/>
            <a:ext cx="4637617" cy="685925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333" b="1" i="0" baseline="0">
                <a:solidFill>
                  <a:srgbClr val="D83728"/>
                </a:solidFill>
                <a:latin typeface="Cambria"/>
                <a:cs typeface="Cambria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Hello!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6109"/>
            <a:ext cx="5892800" cy="6858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3733">
                <a:solidFill>
                  <a:srgbClr val="D83728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photo icon below to add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1838645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1000647" y="2088046"/>
            <a:ext cx="895861" cy="900193"/>
            <a:chOff x="340088" y="1394937"/>
            <a:chExt cx="671896" cy="911261"/>
          </a:xfrm>
        </p:grpSpPr>
        <p:sp>
          <p:nvSpPr>
            <p:cNvPr id="22" name="Right Triangle 21"/>
            <p:cNvSpPr/>
            <p:nvPr/>
          </p:nvSpPr>
          <p:spPr>
            <a:xfrm rot="10800000">
              <a:off x="340088" y="1967531"/>
              <a:ext cx="447525" cy="338667"/>
            </a:xfrm>
            <a:prstGeom prst="rtTriangle">
              <a:avLst/>
            </a:prstGeom>
            <a:solidFill>
              <a:srgbClr val="DA582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rial Narrow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0089" y="1394937"/>
              <a:ext cx="671895" cy="572594"/>
            </a:xfrm>
            <a:prstGeom prst="rect">
              <a:avLst/>
            </a:prstGeom>
            <a:solidFill>
              <a:srgbClr val="D8372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rial Narrow"/>
              </a:endParaRPr>
            </a:p>
          </p:txBody>
        </p:sp>
      </p:grpSp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61485" y="560299"/>
            <a:ext cx="7704791" cy="754525"/>
          </a:xfrm>
        </p:spPr>
        <p:txBody>
          <a:bodyPr/>
          <a:lstStyle>
            <a:lvl1pPr marL="0" indent="0">
              <a:buNone/>
              <a:defRPr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AN AGENDA HERE…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199866" y="2008361"/>
            <a:ext cx="9249833" cy="4514849"/>
          </a:xfrm>
        </p:spPr>
        <p:txBody>
          <a:bodyPr>
            <a:normAutofit/>
          </a:bodyPr>
          <a:lstStyle>
            <a:lvl1pPr marL="685783" indent="-685783">
              <a:buClr>
                <a:schemeClr val="bg1"/>
              </a:buClr>
              <a:buFont typeface="Wingdings" charset="2"/>
              <a:buAutoNum type="arabicPlain"/>
              <a:defRPr sz="3733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Section One</a:t>
            </a:r>
          </a:p>
        </p:txBody>
      </p:sp>
    </p:spTree>
    <p:extLst>
      <p:ext uri="{BB962C8B-B14F-4D97-AF65-F5344CB8AC3E}">
        <p14:creationId xmlns:p14="http://schemas.microsoft.com/office/powerpoint/2010/main" val="41618626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Image">
    <p:bg>
      <p:bgPr>
        <a:solidFill>
          <a:srgbClr val="1B3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921409" y="804887"/>
            <a:ext cx="0" cy="451555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905283" y="804887"/>
            <a:ext cx="435429" cy="0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11220191" y="5630361"/>
            <a:ext cx="0" cy="451555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0784762" y="6081917"/>
            <a:ext cx="435429" cy="0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9851" y="1257301"/>
            <a:ext cx="9444567" cy="4373033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FFFFFF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Add Text, an Image, or Both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33929" y="6511828"/>
            <a:ext cx="455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</a:t>
            </a:r>
            <a:r>
              <a:rPr lang="en-US" sz="14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Cyber Security Think Tank. All Rights Reserved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96820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s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733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icon to add an image as your background. Make sure to use a high-quality photo.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739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94193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0" y="860425"/>
            <a:ext cx="12192000" cy="14288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 flipV="1">
            <a:off x="0" y="860425"/>
            <a:ext cx="12192000" cy="14288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9594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60478B1-8423-49DB-85E7-54D554971690}" type="datetime1">
              <a:rPr lang="en-US" smtClean="0"/>
              <a:t>8/29/2020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Anshu Pandey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84375F-C2AD-4839-BA01-59B1F9B323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171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36B511-8E76-425C-917E-AC8DDA4BAB1A}" type="datetime1">
              <a:rPr lang="en-US" altLang="en-US" smtClean="0"/>
              <a:t>8/29/2020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Anshu Pandey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A2881-A780-4AA3-8A26-46FC2D87A01C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636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A2272F1-237A-443D-BBF6-D36855FB8152}" type="datetime1">
              <a:rPr lang="en-US" smtClean="0"/>
              <a:t>8/29/2020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GB"/>
              <a:t>Anshu Pandey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84375F-C2AD-4839-BA01-59B1F9B3239D}" type="slidenum"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8507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18923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flipV="1">
            <a:off x="0" y="860425"/>
            <a:ext cx="12192000" cy="14288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145228"/>
      </p:ext>
    </p:extLst>
  </p:cSld>
  <p:clrMapOvr>
    <a:masterClrMapping/>
  </p:clrMapOvr>
  <p:transition>
    <p:fade thruBlk="1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9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 userDrawn="1"/>
        </p:nvSpPr>
        <p:spPr>
          <a:xfrm>
            <a:off x="4998797" y="4239031"/>
            <a:ext cx="7193203" cy="1548452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Narrow"/>
            </a:endParaRP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4993335" y="2728060"/>
            <a:ext cx="7198668" cy="1511971"/>
          </a:xfrm>
          <a:prstGeom prst="rect">
            <a:avLst/>
          </a:prstGeom>
          <a:solidFill>
            <a:schemeClr val="tx1">
              <a:lumMod val="75000"/>
              <a:alpha val="63000"/>
            </a:schemeClr>
          </a:solidFill>
          <a:ln>
            <a:solidFill>
              <a:srgbClr val="D83728">
                <a:alpha val="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None/>
              <a:defRPr sz="3000" b="0" i="0" kern="1200" spc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9105" y="4239031"/>
            <a:ext cx="7004555" cy="1548452"/>
          </a:xfrm>
          <a:ln>
            <a:solidFill>
              <a:srgbClr val="D83728">
                <a:alpha val="0"/>
              </a:srgb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baseline="0">
                <a:solidFill>
                  <a:schemeClr val="bg2"/>
                </a:solidFill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39511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s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733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icon to add an image as your background. Make sure to use a high-quality photo.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156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9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4998797" y="4239031"/>
            <a:ext cx="7193203" cy="1548452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Narrow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993335" y="2728060"/>
            <a:ext cx="7198668" cy="1511971"/>
          </a:xfrm>
          <a:prstGeom prst="rect">
            <a:avLst/>
          </a:prstGeom>
          <a:solidFill>
            <a:schemeClr val="tx1">
              <a:lumMod val="75000"/>
              <a:alpha val="63000"/>
            </a:schemeClr>
          </a:solidFill>
          <a:ln>
            <a:solidFill>
              <a:srgbClr val="D83728">
                <a:alpha val="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None/>
              <a:defRPr sz="3000" b="0" i="0" kern="1200" spc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9105" y="4239031"/>
            <a:ext cx="7004555" cy="1548452"/>
          </a:xfrm>
          <a:ln>
            <a:solidFill>
              <a:srgbClr val="D83728">
                <a:alpha val="0"/>
              </a:srgb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z="280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51423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Introduction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78182" y="4702860"/>
            <a:ext cx="4637617" cy="1632200"/>
          </a:xfrm>
        </p:spPr>
        <p:txBody>
          <a:bodyPr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200" baseline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US" dirty="0"/>
              <a:t>Add a little bit more about yourself here.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832605" y="2154770"/>
            <a:ext cx="4637617" cy="2067985"/>
          </a:xfrm>
        </p:spPr>
        <p:txBody>
          <a:bodyPr>
            <a:normAutofit/>
          </a:bodyPr>
          <a:lstStyle>
            <a:lvl1pPr marL="0" indent="0">
              <a:buNone/>
              <a:defRPr lang="en-US" sz="3333" b="0" i="0" kern="1200" baseline="0" dirty="0">
                <a:solidFill>
                  <a:srgbClr val="1B365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rgbClr val="1B3651"/>
                </a:solidFill>
                <a:latin typeface="Arial"/>
                <a:cs typeface="Arial"/>
              </a:rPr>
              <a:t>Your Name             Your Company       Your Twitter Handle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rgbClr val="76201E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31593" y="1142548"/>
            <a:ext cx="4637617" cy="685925"/>
          </a:xfrm>
        </p:spPr>
        <p:txBody>
          <a:bodyPr>
            <a:noAutofit/>
          </a:bodyPr>
          <a:lstStyle>
            <a:lvl1pPr marL="0" marR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333" b="1" i="0" baseline="0">
                <a:solidFill>
                  <a:srgbClr val="D8372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Hello!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6108"/>
            <a:ext cx="5892800" cy="6858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3733">
                <a:solidFill>
                  <a:srgbClr val="D8372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the photo icon below to add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4333334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61489" y="560299"/>
            <a:ext cx="7704791" cy="754524"/>
          </a:xfrm>
        </p:spPr>
        <p:txBody>
          <a:bodyPr/>
          <a:lstStyle>
            <a:lvl1pPr marL="0" indent="0">
              <a:buNone/>
              <a:defRPr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AN AGENDA HERE…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199870" y="2008361"/>
            <a:ext cx="9249833" cy="4514851"/>
          </a:xfrm>
        </p:spPr>
        <p:txBody>
          <a:bodyPr>
            <a:normAutofit/>
          </a:bodyPr>
          <a:lstStyle>
            <a:lvl1pPr marL="685750" indent="-685750">
              <a:buClr>
                <a:schemeClr val="bg1"/>
              </a:buClr>
              <a:buFont typeface="Wingdings" charset="2"/>
              <a:buAutoNum type="arabicPlain"/>
              <a:defRPr sz="3733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Section One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1555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Dark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00" y="1"/>
            <a:ext cx="12169347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57063" y="15729"/>
            <a:ext cx="12192000" cy="6842272"/>
          </a:xfrm>
          <a:prstGeom prst="rect">
            <a:avLst/>
          </a:prstGeom>
          <a:solidFill>
            <a:schemeClr val="tx2">
              <a:lumMod val="50000"/>
              <a:alpha val="47000"/>
            </a:schemeClr>
          </a:solidFill>
          <a:effectLst>
            <a:outerShdw blurRad="50800" dist="50800" dir="5400000" algn="ctr" rotWithShape="0">
              <a:srgbClr val="000000">
                <a:alpha val="1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Right Triangle 2"/>
          <p:cNvSpPr/>
          <p:nvPr/>
        </p:nvSpPr>
        <p:spPr>
          <a:xfrm rot="10800000">
            <a:off x="1967491" y="2241647"/>
            <a:ext cx="596700" cy="451556"/>
          </a:xfrm>
          <a:prstGeom prst="rtTriangle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64189" y="1902986"/>
            <a:ext cx="6934603" cy="2596441"/>
          </a:xfrm>
          <a:prstGeom prst="rect">
            <a:avLst/>
          </a:prstGeom>
          <a:solidFill>
            <a:srgbClr val="DA582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7492" y="1478189"/>
            <a:ext cx="2725461" cy="763459"/>
          </a:xfrm>
          <a:prstGeom prst="rect">
            <a:avLst/>
          </a:prstGeom>
          <a:solidFill>
            <a:srgbClr val="D837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886475" y="1693331"/>
            <a:ext cx="7273272" cy="0"/>
          </a:xfrm>
          <a:prstGeom prst="line">
            <a:avLst/>
          </a:prstGeom>
          <a:ln w="23495" cap="flat">
            <a:solidFill>
              <a:srgbClr val="D8372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32253" y="4725203"/>
            <a:ext cx="9531045" cy="0"/>
          </a:xfrm>
          <a:prstGeom prst="line">
            <a:avLst/>
          </a:prstGeom>
          <a:ln w="23495" cap="flat">
            <a:solidFill>
              <a:srgbClr val="D8372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930761" y="2346259"/>
            <a:ext cx="6284384" cy="1860548"/>
          </a:xfrm>
        </p:spPr>
        <p:txBody>
          <a:bodyPr>
            <a:normAutofit/>
          </a:bodyPr>
          <a:lstStyle>
            <a:lvl1pPr marL="0" indent="0" algn="ctr">
              <a:buNone/>
              <a:defRPr sz="48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HEADER GOES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968503" y="1545203"/>
            <a:ext cx="2724452" cy="606328"/>
          </a:xfrm>
          <a:ln>
            <a:solidFill>
              <a:srgbClr val="D83728">
                <a:alpha val="0"/>
              </a:srgb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29831545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Image">
    <p:bg>
      <p:bgPr>
        <a:solidFill>
          <a:srgbClr val="1B3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921409" y="804888"/>
            <a:ext cx="0" cy="451555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05284" y="804888"/>
            <a:ext cx="435429" cy="0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220191" y="5630365"/>
            <a:ext cx="0" cy="451555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4764" y="6081917"/>
            <a:ext cx="435429" cy="0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9855" y="1257304"/>
            <a:ext cx="9444567" cy="4373033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FFFFFF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Add Text, an Image, or Both</a:t>
            </a:r>
          </a:p>
        </p:txBody>
      </p:sp>
    </p:spTree>
    <p:extLst>
      <p:ext uri="{BB962C8B-B14F-4D97-AF65-F5344CB8AC3E}">
        <p14:creationId xmlns:p14="http://schemas.microsoft.com/office/powerpoint/2010/main" val="37014253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s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733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icon to add an image as your background. Make sure to use a high-quality photo.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0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D30C2A-3B18-417D-8BE9-1C9F3A4C45AE}" type="datetime1">
              <a:rPr lang="en-US" altLang="en-US" smtClean="0"/>
              <a:t>8/29/2020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Anshu Pandey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BA2881-A780-4AA3-8A26-46FC2D87A01C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90596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Light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84113" y="1922908"/>
            <a:ext cx="6934603" cy="25964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ight Triangle 3"/>
          <p:cNvSpPr/>
          <p:nvPr/>
        </p:nvSpPr>
        <p:spPr>
          <a:xfrm rot="10800000">
            <a:off x="1967491" y="2241647"/>
            <a:ext cx="596700" cy="451556"/>
          </a:xfrm>
          <a:prstGeom prst="rtTriangle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7492" y="1478189"/>
            <a:ext cx="2725461" cy="763459"/>
          </a:xfrm>
          <a:prstGeom prst="rect">
            <a:avLst/>
          </a:prstGeom>
          <a:solidFill>
            <a:srgbClr val="D837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solidFill>
                <a:srgbClr val="1B3651"/>
              </a:solidFill>
              <a:latin typeface="Arial Narrow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86475" y="1693331"/>
            <a:ext cx="7273272" cy="0"/>
          </a:xfrm>
          <a:prstGeom prst="line">
            <a:avLst/>
          </a:prstGeom>
          <a:ln w="23495" cap="flat">
            <a:solidFill>
              <a:srgbClr val="DA582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32253" y="4725203"/>
            <a:ext cx="9531045" cy="0"/>
          </a:xfrm>
          <a:prstGeom prst="line">
            <a:avLst/>
          </a:prstGeom>
          <a:ln w="23495" cap="flat">
            <a:solidFill>
              <a:srgbClr val="DA582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931589" y="2321240"/>
            <a:ext cx="6284383" cy="19642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SECOND SECTION HEADER  GOES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026327" y="1583930"/>
            <a:ext cx="2570132" cy="518580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PART TWO</a:t>
            </a:r>
          </a:p>
        </p:txBody>
      </p:sp>
    </p:spTree>
    <p:extLst>
      <p:ext uri="{BB962C8B-B14F-4D97-AF65-F5344CB8AC3E}">
        <p14:creationId xmlns:p14="http://schemas.microsoft.com/office/powerpoint/2010/main" val="17213876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Statemen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811868" y="1649850"/>
            <a:ext cx="8886016" cy="3666067"/>
          </a:xfrm>
        </p:spPr>
        <p:txBody>
          <a:bodyPr>
            <a:normAutofit/>
          </a:bodyPr>
          <a:lstStyle>
            <a:lvl1pPr marL="0" indent="0">
              <a:buNone/>
              <a:defRPr sz="5867" b="0" baseline="0">
                <a:solidFill>
                  <a:srgbClr val="192F4B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Add a High-Level Impact Statement Here</a:t>
            </a:r>
          </a:p>
        </p:txBody>
      </p:sp>
      <p:sp>
        <p:nvSpPr>
          <p:cNvPr id="7" name="Right Triangle 6"/>
          <p:cNvSpPr/>
          <p:nvPr/>
        </p:nvSpPr>
        <p:spPr>
          <a:xfrm rot="10800000">
            <a:off x="1204799" y="1610627"/>
            <a:ext cx="596700" cy="451556"/>
          </a:xfrm>
          <a:prstGeom prst="rtTriangle">
            <a:avLst/>
          </a:prstGeom>
          <a:solidFill>
            <a:srgbClr val="76201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04800" y="847168"/>
            <a:ext cx="2725461" cy="763459"/>
          </a:xfrm>
          <a:prstGeom prst="rect">
            <a:avLst/>
          </a:prstGeom>
          <a:solidFill>
            <a:srgbClr val="9C2A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294036" y="908515"/>
            <a:ext cx="2556545" cy="711156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SIDE NOTE</a:t>
            </a:r>
          </a:p>
        </p:txBody>
      </p:sp>
    </p:spTree>
    <p:extLst>
      <p:ext uri="{BB962C8B-B14F-4D97-AF65-F5344CB8AC3E}">
        <p14:creationId xmlns:p14="http://schemas.microsoft.com/office/powerpoint/2010/main" val="42276213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ta Poin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nner-0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06" y="195908"/>
            <a:ext cx="3752603" cy="132080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333129" y="1129313"/>
            <a:ext cx="8885969" cy="43579"/>
          </a:xfrm>
          <a:prstGeom prst="line">
            <a:avLst/>
          </a:prstGeom>
          <a:ln w="23495" cap="flat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333129" y="530399"/>
            <a:ext cx="8885969" cy="0"/>
          </a:xfrm>
          <a:prstGeom prst="line">
            <a:avLst/>
          </a:prstGeom>
          <a:ln w="23495" cap="flat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-0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36" y="2386796"/>
            <a:ext cx="3717269" cy="3717269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79295" y="524065"/>
            <a:ext cx="3087844" cy="642187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Add Data Point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3245" y="511363"/>
            <a:ext cx="3947583" cy="599016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Describe Data Point</a:t>
            </a:r>
          </a:p>
        </p:txBody>
      </p:sp>
    </p:spTree>
    <p:extLst>
      <p:ext uri="{BB962C8B-B14F-4D97-AF65-F5344CB8AC3E}">
        <p14:creationId xmlns:p14="http://schemas.microsoft.com/office/powerpoint/2010/main" val="36579436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2193274" y="2213679"/>
            <a:ext cx="7773207" cy="32253"/>
          </a:xfrm>
          <a:prstGeom prst="line">
            <a:avLst/>
          </a:prstGeom>
          <a:ln w="23495" cap="flat">
            <a:solidFill>
              <a:srgbClr val="DA582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193274" y="3754355"/>
            <a:ext cx="7773207" cy="0"/>
          </a:xfrm>
          <a:prstGeom prst="line">
            <a:avLst/>
          </a:prstGeom>
          <a:ln w="23495" cap="flat">
            <a:solidFill>
              <a:srgbClr val="DA582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952812" y="2186023"/>
            <a:ext cx="8206317" cy="1509184"/>
          </a:xfrm>
        </p:spPr>
        <p:txBody>
          <a:bodyPr anchor="ctr">
            <a:noAutofit/>
          </a:bodyPr>
          <a:lstStyle>
            <a:lvl1pPr marL="0" indent="0" algn="ctr">
              <a:buNone/>
              <a:defRPr sz="10666" strike="noStrike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296635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94168"/>
            <a:ext cx="10972800" cy="1143000"/>
          </a:xfrm>
        </p:spPr>
        <p:txBody>
          <a:bodyPr/>
          <a:lstStyle>
            <a:lvl1pPr>
              <a:defRPr b="0">
                <a:latin typeface="Cambria"/>
                <a:cs typeface="Cambria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0305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68563-FCD3-42D1-8667-098092CC8578}" type="datetime1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7AD2-6C88-4EF8-8AA0-33C1206A264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3061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39" y="2029723"/>
            <a:ext cx="1291464" cy="12737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79" y="2029723"/>
            <a:ext cx="1291464" cy="12737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2925" y="2122703"/>
            <a:ext cx="5840745" cy="782260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386164" y="2123022"/>
            <a:ext cx="5467349" cy="781049"/>
          </a:xfrm>
        </p:spPr>
        <p:txBody>
          <a:bodyPr>
            <a:normAutofit/>
          </a:bodyPr>
          <a:lstStyle>
            <a:lvl1pPr marL="0" indent="0" algn="ctr">
              <a:buNone/>
              <a:defRPr sz="4000" spc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 Powerful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2693412" y="3112927"/>
            <a:ext cx="6822017" cy="148328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8800" b="0" i="0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64" y="101716"/>
            <a:ext cx="1334456" cy="19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7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peaker Introduction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78182" y="4702860"/>
            <a:ext cx="4637617" cy="1632200"/>
          </a:xfrm>
        </p:spPr>
        <p:txBody>
          <a:bodyPr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200" baseline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US" dirty="0"/>
              <a:t>Add a little bit more about yourself here.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832605" y="2154770"/>
            <a:ext cx="4637617" cy="2067985"/>
          </a:xfrm>
        </p:spPr>
        <p:txBody>
          <a:bodyPr>
            <a:normAutofit/>
          </a:bodyPr>
          <a:lstStyle>
            <a:lvl1pPr marL="0" indent="0">
              <a:buNone/>
              <a:defRPr lang="en-US" sz="3333" b="0" i="0" kern="1200" baseline="0" dirty="0">
                <a:solidFill>
                  <a:srgbClr val="1B365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>
                <a:solidFill>
                  <a:srgbClr val="1B3651"/>
                </a:solidFill>
                <a:latin typeface="Arial"/>
                <a:cs typeface="Arial"/>
              </a:rPr>
              <a:t>Your Name             Your Company       Your Twitter Handle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rgbClr val="76201E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31593" y="1142548"/>
            <a:ext cx="4637617" cy="685925"/>
          </a:xfrm>
        </p:spPr>
        <p:txBody>
          <a:bodyPr>
            <a:noAutofit/>
          </a:bodyPr>
          <a:lstStyle>
            <a:lvl1pPr marL="0" marR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333" b="1" i="0" baseline="0">
                <a:solidFill>
                  <a:srgbClr val="D83728"/>
                </a:solidFill>
                <a:latin typeface="Cambria"/>
                <a:cs typeface="Cambria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Hello!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6108"/>
            <a:ext cx="5892800" cy="6858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3733">
                <a:solidFill>
                  <a:srgbClr val="D83728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photo icon below to add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21766618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000648" y="2088049"/>
            <a:ext cx="895861" cy="900193"/>
            <a:chOff x="340088" y="1394937"/>
            <a:chExt cx="671896" cy="911261"/>
          </a:xfrm>
        </p:grpSpPr>
        <p:sp>
          <p:nvSpPr>
            <p:cNvPr id="22" name="Right Triangle 21"/>
            <p:cNvSpPr/>
            <p:nvPr/>
          </p:nvSpPr>
          <p:spPr>
            <a:xfrm rot="10800000">
              <a:off x="340088" y="1967531"/>
              <a:ext cx="447525" cy="338667"/>
            </a:xfrm>
            <a:prstGeom prst="rtTriangle">
              <a:avLst/>
            </a:prstGeom>
            <a:solidFill>
              <a:srgbClr val="DA582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rial Narrow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0089" y="1394937"/>
              <a:ext cx="671895" cy="572594"/>
            </a:xfrm>
            <a:prstGeom prst="rect">
              <a:avLst/>
            </a:prstGeom>
            <a:solidFill>
              <a:srgbClr val="D8372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rial Narrow"/>
              </a:endParaRPr>
            </a:p>
          </p:txBody>
        </p:sp>
      </p:grpSp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61489" y="560299"/>
            <a:ext cx="7704791" cy="754524"/>
          </a:xfrm>
        </p:spPr>
        <p:txBody>
          <a:bodyPr/>
          <a:lstStyle>
            <a:lvl1pPr marL="0" indent="0">
              <a:buNone/>
              <a:defRPr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AN AGENDA HERE…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199870" y="2008361"/>
            <a:ext cx="9249833" cy="4514851"/>
          </a:xfrm>
        </p:spPr>
        <p:txBody>
          <a:bodyPr>
            <a:normAutofit/>
          </a:bodyPr>
          <a:lstStyle>
            <a:lvl1pPr marL="685750" indent="-685750">
              <a:buClr>
                <a:schemeClr val="bg1"/>
              </a:buClr>
              <a:buFont typeface="Wingdings" charset="2"/>
              <a:buAutoNum type="arabicPlain"/>
              <a:defRPr sz="3733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Section One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7560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Dark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 rot="10800000">
            <a:off x="1967491" y="2241647"/>
            <a:ext cx="596700" cy="451556"/>
          </a:xfrm>
          <a:prstGeom prst="rtTriangle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64189" y="1902986"/>
            <a:ext cx="6934603" cy="2596441"/>
          </a:xfrm>
          <a:prstGeom prst="rect">
            <a:avLst/>
          </a:prstGeom>
          <a:solidFill>
            <a:srgbClr val="DA5826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7492" y="1478189"/>
            <a:ext cx="2725461" cy="763459"/>
          </a:xfrm>
          <a:prstGeom prst="rect">
            <a:avLst/>
          </a:prstGeom>
          <a:solidFill>
            <a:srgbClr val="D837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 typeface="Arial"/>
              <a:buNone/>
            </a:pPr>
            <a:endParaRPr lang="en-US" sz="2400" dirty="0">
              <a:latin typeface="Arial Narrow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886475" y="1693331"/>
            <a:ext cx="7273272" cy="0"/>
          </a:xfrm>
          <a:prstGeom prst="line">
            <a:avLst/>
          </a:prstGeom>
          <a:ln w="23495" cap="flat">
            <a:solidFill>
              <a:srgbClr val="D8372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32253" y="4725203"/>
            <a:ext cx="9531045" cy="0"/>
          </a:xfrm>
          <a:prstGeom prst="line">
            <a:avLst/>
          </a:prstGeom>
          <a:ln w="23495" cap="flat">
            <a:solidFill>
              <a:srgbClr val="D83728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930761" y="2346259"/>
            <a:ext cx="6284384" cy="1860548"/>
          </a:xfrm>
        </p:spPr>
        <p:txBody>
          <a:bodyPr>
            <a:normAutofit/>
          </a:bodyPr>
          <a:lstStyle>
            <a:lvl1pPr marL="0" indent="0" algn="ctr">
              <a:buNone/>
              <a:defRPr sz="4800" b="1" baseline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SECTION HEADER GOES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968503" y="1545203"/>
            <a:ext cx="2724452" cy="606328"/>
          </a:xfrm>
          <a:ln>
            <a:solidFill>
              <a:srgbClr val="D83728">
                <a:alpha val="0"/>
              </a:srgb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3671612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19263"/>
            <a:ext cx="5384800" cy="4411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8A48A8D-FA11-46A0-B2DE-DCC61CF06017}" type="datetime1">
              <a:rPr lang="en-US" altLang="en-US" smtClean="0"/>
              <a:t>8/29/2020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Anshu Pandey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68944AD5-CC1B-45A2-BF0C-4AFA05C4D266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754316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1292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39" y="2029723"/>
            <a:ext cx="1291464" cy="12737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79" y="2029723"/>
            <a:ext cx="1291464" cy="12737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2925" y="2122703"/>
            <a:ext cx="5840745" cy="782260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386164" y="2123022"/>
            <a:ext cx="5467349" cy="781049"/>
          </a:xfrm>
        </p:spPr>
        <p:txBody>
          <a:bodyPr>
            <a:normAutofit/>
          </a:bodyPr>
          <a:lstStyle>
            <a:lvl1pPr marL="0" indent="0" algn="ctr">
              <a:buNone/>
              <a:defRPr sz="4000" spc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 Powerful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2693412" y="3112927"/>
            <a:ext cx="6822017" cy="148328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8800" b="0" i="0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06661" y="6519444"/>
            <a:ext cx="378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</a:t>
            </a:r>
            <a:r>
              <a:rPr lang="en-US" sz="14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Cyber Security Think Tank. All Rights Reserved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64" y="101716"/>
            <a:ext cx="1334456" cy="19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301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Speaker Introduction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78182" y="4702860"/>
            <a:ext cx="4637617" cy="1632200"/>
          </a:xfrm>
        </p:spPr>
        <p:txBody>
          <a:bodyPr>
            <a:normAutofit/>
          </a:bodyPr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200" baseline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US" dirty="0"/>
              <a:t>Add a little bit more about yourself here.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832605" y="2154770"/>
            <a:ext cx="4637617" cy="2067985"/>
          </a:xfrm>
        </p:spPr>
        <p:txBody>
          <a:bodyPr>
            <a:normAutofit/>
          </a:bodyPr>
          <a:lstStyle>
            <a:lvl1pPr marL="0" indent="0">
              <a:buNone/>
              <a:defRPr lang="en-US" sz="3333" b="0" i="0" kern="1200" baseline="0" dirty="0">
                <a:solidFill>
                  <a:srgbClr val="1B365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>
                <a:solidFill>
                  <a:srgbClr val="1B3651"/>
                </a:solidFill>
                <a:latin typeface="Arial"/>
                <a:cs typeface="Arial"/>
              </a:rPr>
              <a:t>Your Name             Your Company       Your Twitter Handle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78182" y="4379876"/>
            <a:ext cx="4504287" cy="0"/>
          </a:xfrm>
          <a:prstGeom prst="line">
            <a:avLst/>
          </a:prstGeom>
          <a:ln>
            <a:solidFill>
              <a:srgbClr val="76201E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31593" y="1142548"/>
            <a:ext cx="4637617" cy="685925"/>
          </a:xfrm>
        </p:spPr>
        <p:txBody>
          <a:bodyPr>
            <a:noAutofit/>
          </a:bodyPr>
          <a:lstStyle>
            <a:lvl1pPr marL="0" marR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333" b="1" i="0" baseline="0">
                <a:solidFill>
                  <a:srgbClr val="D83728"/>
                </a:solidFill>
                <a:latin typeface="Cambria"/>
                <a:cs typeface="Cambria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60955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Hello!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6108"/>
            <a:ext cx="5892800" cy="6858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3733">
                <a:solidFill>
                  <a:srgbClr val="D83728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photo icon below to add your own image.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20804" y="6519444"/>
            <a:ext cx="3871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</a:t>
            </a:r>
            <a:r>
              <a:rPr lang="en-US" sz="14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Cyber Security Think Tank. All Rights Reserved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42887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1951"/>
            </a:lvl1pPr>
            <a:lvl2pPr marL="371456" indent="0" algn="ctr">
              <a:buNone/>
              <a:defRPr sz="1625"/>
            </a:lvl2pPr>
            <a:lvl3pPr marL="742913" indent="0" algn="ctr">
              <a:buNone/>
              <a:defRPr sz="1463"/>
            </a:lvl3pPr>
            <a:lvl4pPr marL="1114369" indent="0" algn="ctr">
              <a:buNone/>
              <a:defRPr sz="1300"/>
            </a:lvl4pPr>
            <a:lvl5pPr marL="1485826" indent="0" algn="ctr">
              <a:buNone/>
              <a:defRPr sz="1300"/>
            </a:lvl5pPr>
            <a:lvl6pPr marL="1857282" indent="0" algn="ctr">
              <a:buNone/>
              <a:defRPr sz="1300"/>
            </a:lvl6pPr>
            <a:lvl7pPr marL="2228739" indent="0" algn="ctr">
              <a:buNone/>
              <a:defRPr sz="1300"/>
            </a:lvl7pPr>
            <a:lvl8pPr marL="2600195" indent="0" algn="ctr">
              <a:buNone/>
              <a:defRPr sz="1300"/>
            </a:lvl8pPr>
            <a:lvl9pPr marL="2971652" indent="0" algn="ctr">
              <a:buNone/>
              <a:defRPr sz="13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51AF-DCCA-4728-9D48-86A60A689A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8/29/2020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>
                <a:solidFill>
                  <a:prstClr val="black">
                    <a:tint val="75000"/>
                  </a:prstClr>
                </a:solidFill>
              </a:rPr>
              <a:t>Anshu Pandey</a:t>
            </a:r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26717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C3EC-58FD-40DE-9F15-7869C7F15547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7AD2-6C88-4EF8-8AA0-33C1206A26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429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39" y="2029722"/>
            <a:ext cx="1291464" cy="12737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79" y="2029722"/>
            <a:ext cx="1291464" cy="12737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72921" y="2122701"/>
            <a:ext cx="5840745" cy="782260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 Narrow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386164" y="2123018"/>
            <a:ext cx="5467349" cy="781049"/>
          </a:xfrm>
        </p:spPr>
        <p:txBody>
          <a:bodyPr>
            <a:normAutofit/>
          </a:bodyPr>
          <a:lstStyle>
            <a:lvl1pPr marL="0" indent="0" algn="ctr">
              <a:buNone/>
              <a:defRPr sz="4000" spc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 Powerful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2693408" y="3112925"/>
            <a:ext cx="6822017" cy="148328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0" algn="ctr">
              <a:buNone/>
              <a:defRPr sz="8800" b="0" i="0" baseline="0">
                <a:solidFill>
                  <a:srgbClr val="D83728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64" y="101713"/>
            <a:ext cx="1334456" cy="19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695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peaker Introduction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6878178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78178" y="4702860"/>
            <a:ext cx="4637617" cy="1632200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200" baseline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/>
            </a:pPr>
            <a:r>
              <a:rPr lang="en-US" dirty="0"/>
              <a:t>Add a little bit more about yourself here.</a:t>
            </a:r>
          </a:p>
          <a:p>
            <a:pPr lvl="0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832601" y="2154767"/>
            <a:ext cx="4637617" cy="2067984"/>
          </a:xfrm>
        </p:spPr>
        <p:txBody>
          <a:bodyPr>
            <a:normAutofit/>
          </a:bodyPr>
          <a:lstStyle>
            <a:lvl1pPr marL="0" indent="0">
              <a:buNone/>
              <a:defRPr lang="en-US" sz="3333" b="0" i="0" kern="1200" baseline="0" dirty="0">
                <a:solidFill>
                  <a:srgbClr val="1B365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>
                <a:solidFill>
                  <a:srgbClr val="1B3651"/>
                </a:solidFill>
                <a:latin typeface="Arial"/>
                <a:cs typeface="Arial"/>
              </a:rPr>
              <a:t>Your Name             Your Company       Your Twitter Handle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878178" y="4379876"/>
            <a:ext cx="4504287" cy="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78178" y="4379876"/>
            <a:ext cx="4504287" cy="0"/>
          </a:xfrm>
          <a:prstGeom prst="line">
            <a:avLst/>
          </a:prstGeom>
          <a:ln>
            <a:solidFill>
              <a:srgbClr val="76201E"/>
            </a:solidFill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31589" y="1142546"/>
            <a:ext cx="4637617" cy="685925"/>
          </a:xfrm>
        </p:spPr>
        <p:txBody>
          <a:bodyPr>
            <a:noAutofit/>
          </a:bodyPr>
          <a:lstStyle>
            <a:lvl1pPr marL="0" marR="0" indent="0" algn="l" defTabSz="60958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5333" b="1" i="0" baseline="0">
                <a:solidFill>
                  <a:srgbClr val="D83728"/>
                </a:solidFill>
                <a:latin typeface="Cambria"/>
                <a:cs typeface="Cambria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Hello!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6109"/>
            <a:ext cx="5892800" cy="6858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3733">
                <a:solidFill>
                  <a:srgbClr val="D83728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photo icon below to add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10494439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000647" y="2088046"/>
            <a:ext cx="895861" cy="900193"/>
            <a:chOff x="340088" y="1394937"/>
            <a:chExt cx="671896" cy="911261"/>
          </a:xfrm>
        </p:grpSpPr>
        <p:sp>
          <p:nvSpPr>
            <p:cNvPr id="22" name="Right Triangle 21"/>
            <p:cNvSpPr/>
            <p:nvPr/>
          </p:nvSpPr>
          <p:spPr>
            <a:xfrm rot="10800000">
              <a:off x="340088" y="1967531"/>
              <a:ext cx="447525" cy="338667"/>
            </a:xfrm>
            <a:prstGeom prst="rtTriangle">
              <a:avLst/>
            </a:prstGeom>
            <a:solidFill>
              <a:srgbClr val="DA582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rial Narrow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0089" y="1394937"/>
              <a:ext cx="671895" cy="572594"/>
            </a:xfrm>
            <a:prstGeom prst="rect">
              <a:avLst/>
            </a:prstGeom>
            <a:solidFill>
              <a:srgbClr val="D83728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Arial Narrow"/>
              </a:endParaRPr>
            </a:p>
          </p:txBody>
        </p:sp>
      </p:grpSp>
      <p:sp>
        <p:nvSpPr>
          <p:cNvPr id="28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861485" y="560299"/>
            <a:ext cx="7704791" cy="754525"/>
          </a:xfrm>
        </p:spPr>
        <p:txBody>
          <a:bodyPr/>
          <a:lstStyle>
            <a:lvl1pPr marL="0" indent="0">
              <a:buNone/>
              <a:defRPr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AN AGENDA HERE…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1199866" y="2008361"/>
            <a:ext cx="9249833" cy="4514849"/>
          </a:xfrm>
        </p:spPr>
        <p:txBody>
          <a:bodyPr>
            <a:normAutofit/>
          </a:bodyPr>
          <a:lstStyle>
            <a:lvl1pPr marL="685783" indent="-685783">
              <a:buClr>
                <a:schemeClr val="bg1"/>
              </a:buClr>
              <a:buFont typeface="Wingdings" charset="2"/>
              <a:buAutoNum type="arabicPlain"/>
              <a:defRPr sz="3733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Add Section One</a:t>
            </a:r>
          </a:p>
        </p:txBody>
      </p:sp>
    </p:spTree>
    <p:extLst>
      <p:ext uri="{BB962C8B-B14F-4D97-AF65-F5344CB8AC3E}">
        <p14:creationId xmlns:p14="http://schemas.microsoft.com/office/powerpoint/2010/main" val="89754861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+ Image">
    <p:bg>
      <p:bgPr>
        <a:solidFill>
          <a:srgbClr val="1B3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921409" y="804887"/>
            <a:ext cx="0" cy="451555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05283" y="804887"/>
            <a:ext cx="435429" cy="0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1220191" y="5630361"/>
            <a:ext cx="0" cy="451555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4762" y="6081917"/>
            <a:ext cx="435429" cy="0"/>
          </a:xfrm>
          <a:prstGeom prst="line">
            <a:avLst/>
          </a:prstGeom>
          <a:ln w="38100">
            <a:solidFill>
              <a:srgbClr val="2F83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39851" y="1257301"/>
            <a:ext cx="9444567" cy="4373033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FFFFFF"/>
                </a:solidFill>
                <a:latin typeface="Cambria"/>
                <a:cs typeface="Cambria"/>
              </a:defRPr>
            </a:lvl1pPr>
          </a:lstStyle>
          <a:p>
            <a:pPr lvl="0"/>
            <a:r>
              <a:rPr lang="en-US" dirty="0"/>
              <a:t>Add Text, an Image, or Both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33929" y="6511828"/>
            <a:ext cx="455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©</a:t>
            </a:r>
            <a:r>
              <a:rPr lang="en-US" sz="14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Cyber Security Think Tank. All Rights Reserved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025346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as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733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icon to add an image as your background. Make sure to use a high-quality photo.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72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828800"/>
            <a:ext cx="508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828800"/>
            <a:ext cx="508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2177992"/>
      </p:ext>
    </p:extLst>
  </p:cSld>
  <p:clrMapOvr>
    <a:masterClrMapping/>
  </p:clrMapOvr>
  <p:transition spd="med">
    <p:pull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2E54E2B-F4EE-480B-A240-360B36C93B7B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410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1BD5A-83AC-4EAD-BC69-A63876D87778}" type="datetime1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7A77AD2-6C88-4EF8-8AA0-33C1206A264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8946E1D-4769-40FB-B4F7-12B685406076}"/>
              </a:ext>
            </a:extLst>
          </p:cNvPr>
          <p:cNvCxnSpPr/>
          <p:nvPr/>
        </p:nvCxnSpPr>
        <p:spPr>
          <a:xfrm>
            <a:off x="0" y="860425"/>
            <a:ext cx="12192000" cy="0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2695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3EA58FA-33DB-431D-AAB6-78C41E4E747D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564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7D78-0F1D-4181-A727-9D1469DDBE15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7AD2-6C88-4EF8-8AA0-33C1206A26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312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5AF3-DB8C-4D23-A5A3-8CEA5D9BEDFF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268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643DF-D093-4868-8496-C02A7F2F43ED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00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4313-7119-4E65-BD38-B7D53174E69C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680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816CDB-59F3-4B50-B5C8-4172E1F50919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61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A32F-F412-46EE-A392-11EB36C37A55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763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EE166-7AA4-4982-A22A-EA1DE62B83FA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79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9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 userDrawn="1"/>
        </p:nvSpPr>
        <p:spPr>
          <a:xfrm>
            <a:off x="4998797" y="4239031"/>
            <a:ext cx="7193203" cy="1548452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Narrow"/>
            </a:endParaRP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4993335" y="2728060"/>
            <a:ext cx="7198668" cy="1511971"/>
          </a:xfrm>
          <a:prstGeom prst="rect">
            <a:avLst/>
          </a:prstGeom>
          <a:solidFill>
            <a:schemeClr val="tx1">
              <a:lumMod val="75000"/>
              <a:alpha val="63000"/>
            </a:schemeClr>
          </a:solidFill>
          <a:ln>
            <a:solidFill>
              <a:srgbClr val="D83728">
                <a:alpha val="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None/>
              <a:defRPr sz="3000" b="0" i="0" kern="1200" spc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9105" y="4239031"/>
            <a:ext cx="7004555" cy="1548452"/>
          </a:xfrm>
          <a:ln>
            <a:solidFill>
              <a:srgbClr val="D83728">
                <a:alpha val="0"/>
              </a:srgb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baseline="0">
                <a:solidFill>
                  <a:schemeClr val="bg2"/>
                </a:solidFill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320283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40E696-AE3C-491D-B0D7-E3666BBC15BF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830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0" y="860425"/>
            <a:ext cx="12192000" cy="14288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953247"/>
      </p:ext>
    </p:extLst>
  </p:cSld>
  <p:clrMapOvr>
    <a:masterClrMapping/>
  </p:clrMapOvr>
  <p:transition>
    <p:fade thruBlk="1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0" y="860425"/>
            <a:ext cx="12192000" cy="14288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3311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0" y="860425"/>
            <a:ext cx="12192000" cy="14288"/>
          </a:xfrm>
          <a:prstGeom prst="line">
            <a:avLst/>
          </a:prstGeom>
          <a:ln w="28575">
            <a:solidFill>
              <a:srgbClr val="DA582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1137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97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 userDrawn="1"/>
        </p:nvSpPr>
        <p:spPr>
          <a:xfrm>
            <a:off x="4998797" y="4239031"/>
            <a:ext cx="7193203" cy="1548452"/>
          </a:xfrm>
          <a:prstGeom prst="rect">
            <a:avLst/>
          </a:prstGeom>
          <a:solidFill>
            <a:srgbClr val="DA58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 Narrow"/>
            </a:endParaRPr>
          </a:p>
        </p:txBody>
      </p:sp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4993335" y="2728060"/>
            <a:ext cx="7198668" cy="1511971"/>
          </a:xfrm>
          <a:prstGeom prst="rect">
            <a:avLst/>
          </a:prstGeom>
          <a:solidFill>
            <a:schemeClr val="tx1">
              <a:lumMod val="75000"/>
              <a:alpha val="63000"/>
            </a:schemeClr>
          </a:solidFill>
          <a:ln>
            <a:solidFill>
              <a:srgbClr val="D83728">
                <a:alpha val="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None/>
              <a:defRPr sz="3000" b="0" i="0" kern="1200" spc="0">
                <a:solidFill>
                  <a:srgbClr val="FFFF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/>
              <a:buChar char="•"/>
              <a:defRPr sz="24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079105" y="4239031"/>
            <a:ext cx="7004555" cy="1548452"/>
          </a:xfrm>
          <a:ln>
            <a:solidFill>
              <a:srgbClr val="D83728">
                <a:alpha val="0"/>
              </a:srgbClr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baseline="0">
                <a:solidFill>
                  <a:schemeClr val="bg2"/>
                </a:solidFill>
              </a:defRPr>
            </a:lvl1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48469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s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733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icon to add an image as your background. Make sure to use a high-quality photo.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967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E70B891-8C8C-4E17-8058-2146FEF56AF8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9847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4E649-3CE7-4395-8767-707861E84D9A}" type="datetime1">
              <a:rPr lang="en-US" smtClean="0"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7AD2-6C88-4EF8-8AA0-33C1206A26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3628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E76D-A6D1-4433-BF46-FC754D22DFB2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9480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9797-5D38-492D-AB2E-FD793A284222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77AD2-6C88-4EF8-8AA0-33C1206A26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42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s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>
                  <a:lumMod val="75000"/>
                </a:schemeClr>
              </a:buClr>
              <a:buSzTx/>
              <a:buFont typeface="Arial"/>
              <a:buNone/>
              <a:tabLst/>
              <a:defRPr sz="3733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the icon to add an image as your background. Make sure to use a high-quality photo.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198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8B89-0F12-4247-AB82-23A75AEAEF5D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605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25A4A-A31A-471A-BB61-8C38A3440CAC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504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A2BF-F0D4-4EEC-BB8D-78C4DDBFF279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722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3D83-08F6-43EE-9A79-5D54C922571D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041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53E48-F027-4AA5-B438-594AE1141F8C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12451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4216A-5E77-48AE-9FB6-C2F046A6180F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144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6C163-6B2F-4712-97D3-4F61F74FDAD8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84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39" r:id="rId8"/>
    <p:sldLayoutId id="2147484140" r:id="rId9"/>
  </p:sldLayoutIdLst>
  <p:hf sldNum="0" hdr="0" dt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834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  <p:sldLayoutId id="2147484122" r:id="rId15"/>
    <p:sldLayoutId id="2147484123" r:id="rId16"/>
    <p:sldLayoutId id="2147484124" r:id="rId17"/>
    <p:sldLayoutId id="2147484125" r:id="rId18"/>
    <p:sldLayoutId id="2147484126" r:id="rId19"/>
    <p:sldLayoutId id="2147484127" r:id="rId20"/>
    <p:sldLayoutId id="2147484128" r:id="rId21"/>
    <p:sldLayoutId id="2147484129" r:id="rId22"/>
    <p:sldLayoutId id="2147484130" r:id="rId23"/>
    <p:sldLayoutId id="2147484131" r:id="rId24"/>
    <p:sldLayoutId id="2147484133" r:id="rId25"/>
    <p:sldLayoutId id="2147484134" r:id="rId26"/>
  </p:sldLayoutIdLst>
  <p:hf sldNum="0" hdr="0" dt="0"/>
  <p:txStyles>
    <p:titleStyle>
      <a:lvl1pPr algn="l" defTabSz="609555" rtl="0" eaLnBrk="1" latinLnBrk="0" hangingPunct="1">
        <a:spcBef>
          <a:spcPct val="0"/>
        </a:spcBef>
        <a:buNone/>
        <a:defRPr sz="4800" b="0" i="0" kern="0" baseline="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457167" indent="-457167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4267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990526" indent="-380972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3200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523887" indent="-304776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3200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440" indent="-304776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667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994" indent="-304776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667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9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</p:sldLayoutIdLst>
  <p:hf sldNum="0" hd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rgbClr val="DB4F29"/>
        </a:buClr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2" r:id="rId2"/>
    <p:sldLayoutId id="2147484153" r:id="rId3"/>
    <p:sldLayoutId id="2147484154" r:id="rId4"/>
    <p:sldLayoutId id="2147484155" r:id="rId5"/>
    <p:sldLayoutId id="2147484156" r:id="rId6"/>
    <p:sldLayoutId id="2147484157" r:id="rId7"/>
    <p:sldLayoutId id="2147484158" r:id="rId8"/>
    <p:sldLayoutId id="2147484159" r:id="rId9"/>
    <p:sldLayoutId id="2147484160" r:id="rId10"/>
    <p:sldLayoutId id="2147484161" r:id="rId11"/>
    <p:sldLayoutId id="2147484162" r:id="rId12"/>
    <p:sldLayoutId id="2147484163" r:id="rId13"/>
    <p:sldLayoutId id="2147484164" r:id="rId14"/>
    <p:sldLayoutId id="2147484165" r:id="rId15"/>
    <p:sldLayoutId id="2147484166" r:id="rId16"/>
    <p:sldLayoutId id="2147484167" r:id="rId17"/>
    <p:sldLayoutId id="2147484168" r:id="rId18"/>
    <p:sldLayoutId id="2147484169" r:id="rId19"/>
    <p:sldLayoutId id="2147484170" r:id="rId20"/>
    <p:sldLayoutId id="2147484171" r:id="rId21"/>
    <p:sldLayoutId id="2147484172" r:id="rId22"/>
    <p:sldLayoutId id="2147484173" r:id="rId23"/>
    <p:sldLayoutId id="2147484174" r:id="rId24"/>
    <p:sldLayoutId id="2147484176" r:id="rId25"/>
    <p:sldLayoutId id="2147484177" r:id="rId26"/>
  </p:sldLayoutIdLst>
  <p:hf sldNum="0" hdr="0" dt="0"/>
  <p:txStyles>
    <p:titleStyle>
      <a:lvl1pPr algn="l" defTabSz="609555" rtl="0" eaLnBrk="1" latinLnBrk="0" hangingPunct="1">
        <a:spcBef>
          <a:spcPct val="0"/>
        </a:spcBef>
        <a:buNone/>
        <a:defRPr sz="4800" b="0" i="0" kern="0" baseline="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457167" indent="-457167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4267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990526" indent="-380972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3200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523887" indent="-304776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3200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440" indent="-304776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667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994" indent="-304776" algn="l" defTabSz="609555" rtl="0" eaLnBrk="1" latinLnBrk="0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667" b="0" i="0" kern="1200">
          <a:solidFill>
            <a:schemeClr val="tx1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047A9F7-21A2-4486-AADC-BE37A1608E8F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16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96B8D35-3E10-46AF-87D9-431DCA296539}" type="datetime1">
              <a:rPr lang="en-US" smtClean="0"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Anshu Pandey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69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8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0.jpe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0.jpe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275" y="640080"/>
            <a:ext cx="6707817" cy="3034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Clustering K MEANS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8F5611DE-80D5-4EAE-9B34-B4B02D29F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9307911" y="3196592"/>
            <a:ext cx="1648572" cy="4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14ECDA-1B55-4627-A240-C608DA64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5665" y="3674937"/>
            <a:ext cx="416876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Anshu Pandey</a:t>
            </a:r>
          </a:p>
        </p:txBody>
      </p:sp>
    </p:spTree>
    <p:extLst>
      <p:ext uri="{BB962C8B-B14F-4D97-AF65-F5344CB8AC3E}">
        <p14:creationId xmlns:p14="http://schemas.microsoft.com/office/powerpoint/2010/main" val="301424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6603642" y="2629437"/>
            <a:ext cx="457200" cy="609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24837" y="2743200"/>
            <a:ext cx="6096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547091"/>
            <a:ext cx="9720073" cy="40233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Agglomerative (Bottom up)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2800" baseline="30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iteration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672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148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581400" y="3733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29400" y="2743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858000" y="2971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18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14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530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9916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410200" y="5257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1805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CF9E-DA15-4F2C-A567-7E5CF62C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22" name="Picture 21" descr="Image result for bootup academy">
            <a:extLst>
              <a:ext uri="{FF2B5EF4-FFF2-40B4-BE49-F238E27FC236}">
                <a16:creationId xmlns:a16="http://schemas.microsoft.com/office/drawing/2014/main" id="{1DBF6BB9-F8C6-406B-93F2-9E0F72F89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0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3733800" y="2438400"/>
            <a:ext cx="914400" cy="990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603642" y="2629437"/>
            <a:ext cx="457200" cy="609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24837" y="2743200"/>
            <a:ext cx="6096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596275"/>
            <a:ext cx="9720073" cy="40233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Agglomerative (Bottom up)</a:t>
            </a:r>
          </a:p>
          <a:p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sz="2800" baseline="30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iteration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672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148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581400" y="3733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29400" y="2743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858000" y="2971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18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14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530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9916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410200" y="5257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1805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81400" y="23622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5B87F-09BE-4D21-A8DD-E4F64B766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24" name="Picture 23" descr="Image result for bootup academy">
            <a:extLst>
              <a:ext uri="{FF2B5EF4-FFF2-40B4-BE49-F238E27FC236}">
                <a16:creationId xmlns:a16="http://schemas.microsoft.com/office/drawing/2014/main" id="{C70F88A5-8E06-463F-A56D-A76A852C3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77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31358" y="3429000"/>
            <a:ext cx="838200" cy="6096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733800" y="2438400"/>
            <a:ext cx="914400" cy="990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603642" y="2629437"/>
            <a:ext cx="457200" cy="609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24837" y="2743200"/>
            <a:ext cx="6096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633220"/>
            <a:ext cx="9720073" cy="402336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Agglomerative (Bottom up)</a:t>
            </a:r>
          </a:p>
          <a:p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  <a:r>
              <a:rPr lang="en-US" sz="3200" baseline="30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iteration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672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148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581400" y="3733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29400" y="2743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858000" y="2971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18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14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530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9916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410200" y="5257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1805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81400" y="23622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77000" y="351686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71020-922F-48D8-9F73-44AAB164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26" name="Picture 25" descr="Image result for bootup academy">
            <a:extLst>
              <a:ext uri="{FF2B5EF4-FFF2-40B4-BE49-F238E27FC236}">
                <a16:creationId xmlns:a16="http://schemas.microsoft.com/office/drawing/2014/main" id="{28C094AD-83B4-4898-9B7B-112B8902B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62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6172200" y="2438400"/>
            <a:ext cx="19050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31358" y="3429000"/>
            <a:ext cx="838200" cy="609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733800" y="2438400"/>
            <a:ext cx="914400" cy="990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603642" y="2629437"/>
            <a:ext cx="457200" cy="609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24837" y="2743200"/>
            <a:ext cx="6096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659636"/>
            <a:ext cx="9720073" cy="402336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Agglomerative (Bottom up)</a:t>
            </a:r>
          </a:p>
          <a:p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2400" baseline="30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iteration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672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148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581400" y="3733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29400" y="2743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858000" y="2971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18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14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530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9916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410200" y="5257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1805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81400" y="23622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77000" y="351686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77200" y="27432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F095C-D9CF-43DE-9D70-FF1A7B3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25" name="Picture 24" descr="Image result for bootup academy">
            <a:extLst>
              <a:ext uri="{FF2B5EF4-FFF2-40B4-BE49-F238E27FC236}">
                <a16:creationId xmlns:a16="http://schemas.microsoft.com/office/drawing/2014/main" id="{3893B5B1-228C-4590-A4BB-AB5E2B2F5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32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>
            <a:off x="4724400" y="3352800"/>
            <a:ext cx="1752600" cy="2438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800600" y="3886200"/>
            <a:ext cx="1600200" cy="9144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019800" y="2209800"/>
            <a:ext cx="3505200" cy="1981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6172200" y="2438400"/>
            <a:ext cx="1905000" cy="1600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200400" y="2286000"/>
            <a:ext cx="1600200" cy="17335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731358" y="3429000"/>
            <a:ext cx="838200" cy="609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733800" y="2438400"/>
            <a:ext cx="914400" cy="990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603642" y="2629437"/>
            <a:ext cx="457200" cy="609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924837" y="2743200"/>
            <a:ext cx="6096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54850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447800"/>
            <a:ext cx="9720073" cy="402336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Agglomerative (Bottom up)</a:t>
            </a:r>
          </a:p>
          <a:p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Finally k clusters left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672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148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581400" y="3733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29400" y="2743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858000" y="2971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18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14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530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9916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410200" y="5257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1805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81400" y="23622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77000" y="351686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71800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72600" y="24384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77200" y="27432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34000" y="3669269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05400" y="31242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D70BE-F52F-4D3B-A0D6-68609E3A4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36" name="Picture 35" descr="Image result for bootup academy">
            <a:extLst>
              <a:ext uri="{FF2B5EF4-FFF2-40B4-BE49-F238E27FC236}">
                <a16:creationId xmlns:a16="http://schemas.microsoft.com/office/drawing/2014/main" id="{B0E56ED8-FB37-4730-B26A-ED147CF418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55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sz="3100" b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Divisive (Top-down)</a:t>
            </a:r>
          </a:p>
          <a:p>
            <a:pPr lvl="1"/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Start at the top with all patterns in one cluster</a:t>
            </a:r>
          </a:p>
          <a:p>
            <a:pPr lvl="1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cluster is split using a flat clustering algorithm</a:t>
            </a:r>
          </a:p>
          <a:p>
            <a:pPr marL="324000" lvl="1" indent="0">
              <a:buNone/>
            </a:pP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procedure is applied recursively until each pattern is in its own singleton cluster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7525D-4BB3-4BDC-B66D-B341960C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Anshu Pandey</a:t>
            </a:r>
          </a:p>
        </p:txBody>
      </p:sp>
      <p:pic>
        <p:nvPicPr>
          <p:cNvPr id="4" name="Picture 3" descr="Image result for bootup academy">
            <a:extLst>
              <a:ext uri="{FF2B5EF4-FFF2-40B4-BE49-F238E27FC236}">
                <a16:creationId xmlns:a16="http://schemas.microsoft.com/office/drawing/2014/main" id="{0DD95F56-57E8-4DCE-AC92-9DEFBB999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425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611745"/>
            <a:ext cx="9720073" cy="402336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Divisive (Top-down)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80476" y="2286000"/>
            <a:ext cx="8835124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057AC-281B-4218-9EE3-4AD3F4D1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51E3D861-5C92-450B-8F25-FE6DFF8F1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47180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4788" y="804333"/>
            <a:ext cx="3391900" cy="5249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eaLnBrk="1" hangingPunct="1">
              <a:lnSpc>
                <a:spcPct val="80000"/>
              </a:lnSpc>
              <a:spcAft>
                <a:spcPts val="600"/>
              </a:spcAft>
            </a:pPr>
            <a:r>
              <a:rPr lang="en-US" sz="5000" b="1" cap="all" spc="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 Means Clustering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1077CE-49F8-4E30-8D2E-85BF3BD50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Choose k initial centroids (center points).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Each cluster is associated with a centroid.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Each data object is assigned to closet centroid.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The centroid of each cluster is then updated based on the data objects assignment to the cluster.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/>
              <a:t>Repeat the assignment and update steps until convergence.</a:t>
            </a:r>
          </a:p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67735D-6120-49F0-A6EF-CA99D3DD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 eaLnBrk="1" hangingPunct="1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Anshu Pandey</a:t>
            </a:r>
          </a:p>
        </p:txBody>
      </p:sp>
      <p:pic>
        <p:nvPicPr>
          <p:cNvPr id="3" name="Picture 2" descr="Image result for bootup academy">
            <a:extLst>
              <a:ext uri="{FF2B5EF4-FFF2-40B4-BE49-F238E27FC236}">
                <a16:creationId xmlns:a16="http://schemas.microsoft.com/office/drawing/2014/main" id="{BAF67AE1-0699-4F7A-B2F7-0CEA864BC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42534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73065" y="204749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K-means: Example, k = 3</a:t>
            </a:r>
          </a:p>
        </p:txBody>
      </p:sp>
      <p:sp>
        <p:nvSpPr>
          <p:cNvPr id="23559" name="Rectangle 1031"/>
          <p:cNvSpPr>
            <a:spLocks noChangeArrowheads="1"/>
          </p:cNvSpPr>
          <p:nvPr/>
        </p:nvSpPr>
        <p:spPr bwMode="auto">
          <a:xfrm>
            <a:off x="804621" y="1304548"/>
            <a:ext cx="2590800" cy="175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0" name="Oval 1032"/>
          <p:cNvSpPr>
            <a:spLocks noChangeArrowheads="1"/>
          </p:cNvSpPr>
          <p:nvPr/>
        </p:nvSpPr>
        <p:spPr bwMode="auto">
          <a:xfrm>
            <a:off x="1176580" y="1442634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1" name="Oval 1033"/>
          <p:cNvSpPr>
            <a:spLocks noChangeArrowheads="1"/>
          </p:cNvSpPr>
          <p:nvPr/>
        </p:nvSpPr>
        <p:spPr bwMode="auto">
          <a:xfrm>
            <a:off x="1405180" y="197603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2" name="Oval 1034"/>
          <p:cNvSpPr>
            <a:spLocks noChangeArrowheads="1"/>
          </p:cNvSpPr>
          <p:nvPr/>
        </p:nvSpPr>
        <p:spPr bwMode="auto">
          <a:xfrm>
            <a:off x="1557580" y="1595034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3" name="Oval 1035"/>
          <p:cNvSpPr>
            <a:spLocks noChangeArrowheads="1"/>
          </p:cNvSpPr>
          <p:nvPr/>
        </p:nvSpPr>
        <p:spPr bwMode="auto">
          <a:xfrm>
            <a:off x="1633780" y="1899834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4" name="Oval 1036"/>
          <p:cNvSpPr>
            <a:spLocks noChangeArrowheads="1"/>
          </p:cNvSpPr>
          <p:nvPr/>
        </p:nvSpPr>
        <p:spPr bwMode="auto">
          <a:xfrm>
            <a:off x="1024180" y="1747434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5" name="Oval 1037"/>
          <p:cNvSpPr>
            <a:spLocks noChangeArrowheads="1"/>
          </p:cNvSpPr>
          <p:nvPr/>
        </p:nvSpPr>
        <p:spPr bwMode="auto">
          <a:xfrm>
            <a:off x="2852980" y="182363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6" name="Oval 1038"/>
          <p:cNvSpPr>
            <a:spLocks noChangeArrowheads="1"/>
          </p:cNvSpPr>
          <p:nvPr/>
        </p:nvSpPr>
        <p:spPr bwMode="auto">
          <a:xfrm>
            <a:off x="3157780" y="212843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7" name="Oval 1039"/>
          <p:cNvSpPr>
            <a:spLocks noChangeArrowheads="1"/>
          </p:cNvSpPr>
          <p:nvPr/>
        </p:nvSpPr>
        <p:spPr bwMode="auto">
          <a:xfrm>
            <a:off x="2700580" y="205223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8" name="Oval 1040"/>
          <p:cNvSpPr>
            <a:spLocks noChangeArrowheads="1"/>
          </p:cNvSpPr>
          <p:nvPr/>
        </p:nvSpPr>
        <p:spPr bwMode="auto">
          <a:xfrm>
            <a:off x="2929180" y="228083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69" name="Oval 1041"/>
          <p:cNvSpPr>
            <a:spLocks noChangeArrowheads="1"/>
          </p:cNvSpPr>
          <p:nvPr/>
        </p:nvSpPr>
        <p:spPr bwMode="auto">
          <a:xfrm>
            <a:off x="1633780" y="144263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0" name="Oval 1042"/>
          <p:cNvSpPr>
            <a:spLocks noChangeArrowheads="1"/>
          </p:cNvSpPr>
          <p:nvPr/>
        </p:nvSpPr>
        <p:spPr bwMode="auto">
          <a:xfrm>
            <a:off x="3233980" y="258563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1" name="Oval 1043"/>
          <p:cNvSpPr>
            <a:spLocks noChangeArrowheads="1"/>
          </p:cNvSpPr>
          <p:nvPr/>
        </p:nvSpPr>
        <p:spPr bwMode="auto">
          <a:xfrm>
            <a:off x="1176580" y="2433234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2" name="Oval 1044"/>
          <p:cNvSpPr>
            <a:spLocks noChangeArrowheads="1"/>
          </p:cNvSpPr>
          <p:nvPr/>
        </p:nvSpPr>
        <p:spPr bwMode="auto">
          <a:xfrm>
            <a:off x="1328980" y="273803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3" name="Oval 1045"/>
          <p:cNvSpPr>
            <a:spLocks noChangeArrowheads="1"/>
          </p:cNvSpPr>
          <p:nvPr/>
        </p:nvSpPr>
        <p:spPr bwMode="auto">
          <a:xfrm>
            <a:off x="1557580" y="273803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4" name="Oval 1046"/>
          <p:cNvSpPr>
            <a:spLocks noChangeArrowheads="1"/>
          </p:cNvSpPr>
          <p:nvPr/>
        </p:nvSpPr>
        <p:spPr bwMode="auto">
          <a:xfrm>
            <a:off x="1481380" y="2509434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5" name="Oval 1047"/>
          <p:cNvSpPr>
            <a:spLocks noChangeArrowheads="1"/>
          </p:cNvSpPr>
          <p:nvPr/>
        </p:nvSpPr>
        <p:spPr bwMode="auto">
          <a:xfrm>
            <a:off x="1786180" y="2357034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6" name="Oval 1048"/>
          <p:cNvSpPr>
            <a:spLocks noChangeArrowheads="1"/>
          </p:cNvSpPr>
          <p:nvPr/>
        </p:nvSpPr>
        <p:spPr bwMode="auto">
          <a:xfrm>
            <a:off x="1328980" y="1671234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7" name="Oval 1049"/>
          <p:cNvSpPr>
            <a:spLocks noChangeArrowheads="1"/>
          </p:cNvSpPr>
          <p:nvPr/>
        </p:nvSpPr>
        <p:spPr bwMode="auto">
          <a:xfrm>
            <a:off x="2167180" y="2052234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8" name="Text Box 1050"/>
          <p:cNvSpPr txBox="1">
            <a:spLocks noChangeArrowheads="1"/>
          </p:cNvSpPr>
          <p:nvPr/>
        </p:nvSpPr>
        <p:spPr bwMode="auto">
          <a:xfrm>
            <a:off x="3520692" y="1515498"/>
            <a:ext cx="419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1" u="sng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 1:</a:t>
            </a:r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Make random assignments and compute centroids (big dots)</a:t>
            </a:r>
            <a:endParaRPr lang="en-US" sz="1800" b="1" u="sng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79" name="Rectangle 1051"/>
          <p:cNvSpPr>
            <a:spLocks noChangeArrowheads="1"/>
          </p:cNvSpPr>
          <p:nvPr/>
        </p:nvSpPr>
        <p:spPr bwMode="auto">
          <a:xfrm>
            <a:off x="9056178" y="3048000"/>
            <a:ext cx="2590800" cy="175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0" name="Oval 1052"/>
          <p:cNvSpPr>
            <a:spLocks noChangeArrowheads="1"/>
          </p:cNvSpPr>
          <p:nvPr/>
        </p:nvSpPr>
        <p:spPr bwMode="auto">
          <a:xfrm>
            <a:off x="9360978" y="3276600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1" name="Oval 1053"/>
          <p:cNvSpPr>
            <a:spLocks noChangeArrowheads="1"/>
          </p:cNvSpPr>
          <p:nvPr/>
        </p:nvSpPr>
        <p:spPr bwMode="auto">
          <a:xfrm>
            <a:off x="9589578" y="3810000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2" name="Oval 1054"/>
          <p:cNvSpPr>
            <a:spLocks noChangeArrowheads="1"/>
          </p:cNvSpPr>
          <p:nvPr/>
        </p:nvSpPr>
        <p:spPr bwMode="auto">
          <a:xfrm>
            <a:off x="9741978" y="3429000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3" name="Oval 1055"/>
          <p:cNvSpPr>
            <a:spLocks noChangeArrowheads="1"/>
          </p:cNvSpPr>
          <p:nvPr/>
        </p:nvSpPr>
        <p:spPr bwMode="auto">
          <a:xfrm>
            <a:off x="9818178" y="3733800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4" name="Oval 1056"/>
          <p:cNvSpPr>
            <a:spLocks noChangeArrowheads="1"/>
          </p:cNvSpPr>
          <p:nvPr/>
        </p:nvSpPr>
        <p:spPr bwMode="auto">
          <a:xfrm>
            <a:off x="9208578" y="3581400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5" name="Oval 1057"/>
          <p:cNvSpPr>
            <a:spLocks noChangeArrowheads="1"/>
          </p:cNvSpPr>
          <p:nvPr/>
        </p:nvSpPr>
        <p:spPr bwMode="auto">
          <a:xfrm>
            <a:off x="11037378" y="3657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6" name="Oval 1058"/>
          <p:cNvSpPr>
            <a:spLocks noChangeArrowheads="1"/>
          </p:cNvSpPr>
          <p:nvPr/>
        </p:nvSpPr>
        <p:spPr bwMode="auto">
          <a:xfrm>
            <a:off x="11342178" y="3962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7" name="Oval 1059"/>
          <p:cNvSpPr>
            <a:spLocks noChangeArrowheads="1"/>
          </p:cNvSpPr>
          <p:nvPr/>
        </p:nvSpPr>
        <p:spPr bwMode="auto">
          <a:xfrm>
            <a:off x="10884978" y="3886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8" name="Oval 1060"/>
          <p:cNvSpPr>
            <a:spLocks noChangeArrowheads="1"/>
          </p:cNvSpPr>
          <p:nvPr/>
        </p:nvSpPr>
        <p:spPr bwMode="auto">
          <a:xfrm>
            <a:off x="11113578" y="4114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89" name="Oval 1061"/>
          <p:cNvSpPr>
            <a:spLocks noChangeArrowheads="1"/>
          </p:cNvSpPr>
          <p:nvPr/>
        </p:nvSpPr>
        <p:spPr bwMode="auto">
          <a:xfrm>
            <a:off x="9818178" y="3276600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0" name="Oval 1062"/>
          <p:cNvSpPr>
            <a:spLocks noChangeArrowheads="1"/>
          </p:cNvSpPr>
          <p:nvPr/>
        </p:nvSpPr>
        <p:spPr bwMode="auto">
          <a:xfrm>
            <a:off x="11418378" y="4419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1" name="Oval 1063"/>
          <p:cNvSpPr>
            <a:spLocks noChangeArrowheads="1"/>
          </p:cNvSpPr>
          <p:nvPr/>
        </p:nvSpPr>
        <p:spPr bwMode="auto">
          <a:xfrm>
            <a:off x="9360978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2" name="Oval 1064"/>
          <p:cNvSpPr>
            <a:spLocks noChangeArrowheads="1"/>
          </p:cNvSpPr>
          <p:nvPr/>
        </p:nvSpPr>
        <p:spPr bwMode="auto">
          <a:xfrm>
            <a:off x="9513378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3" name="Oval 1065"/>
          <p:cNvSpPr>
            <a:spLocks noChangeArrowheads="1"/>
          </p:cNvSpPr>
          <p:nvPr/>
        </p:nvSpPr>
        <p:spPr bwMode="auto">
          <a:xfrm>
            <a:off x="9741978" y="4572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4" name="Oval 1066"/>
          <p:cNvSpPr>
            <a:spLocks noChangeArrowheads="1"/>
          </p:cNvSpPr>
          <p:nvPr/>
        </p:nvSpPr>
        <p:spPr bwMode="auto">
          <a:xfrm>
            <a:off x="9665778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5" name="Oval 1067"/>
          <p:cNvSpPr>
            <a:spLocks noChangeArrowheads="1"/>
          </p:cNvSpPr>
          <p:nvPr/>
        </p:nvSpPr>
        <p:spPr bwMode="auto">
          <a:xfrm>
            <a:off x="9970578" y="4191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6" name="Oval 1068"/>
          <p:cNvSpPr>
            <a:spLocks noChangeArrowheads="1"/>
          </p:cNvSpPr>
          <p:nvPr/>
        </p:nvSpPr>
        <p:spPr bwMode="auto">
          <a:xfrm>
            <a:off x="9513378" y="3505200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7" name="Oval 1069"/>
          <p:cNvSpPr>
            <a:spLocks noChangeArrowheads="1"/>
          </p:cNvSpPr>
          <p:nvPr/>
        </p:nvSpPr>
        <p:spPr bwMode="auto">
          <a:xfrm>
            <a:off x="10351578" y="3886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8" name="Line 1070"/>
          <p:cNvSpPr>
            <a:spLocks noChangeShapeType="1"/>
          </p:cNvSpPr>
          <p:nvPr/>
        </p:nvSpPr>
        <p:spPr bwMode="auto">
          <a:xfrm flipH="1" flipV="1">
            <a:off x="10580178" y="4038600"/>
            <a:ext cx="533400" cy="7620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99" name="Text Box 1071"/>
          <p:cNvSpPr txBox="1">
            <a:spLocks noChangeArrowheads="1"/>
          </p:cNvSpPr>
          <p:nvPr/>
        </p:nvSpPr>
        <p:spPr bwMode="auto">
          <a:xfrm>
            <a:off x="5765369" y="3480376"/>
            <a:ext cx="32026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1" u="sng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 2:</a:t>
            </a:r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Assign points to nearest centroids</a:t>
            </a:r>
            <a:endParaRPr lang="en-US" sz="1800" b="1" u="sng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0" name="Rectangle 1072"/>
          <p:cNvSpPr>
            <a:spLocks noChangeArrowheads="1"/>
          </p:cNvSpPr>
          <p:nvPr/>
        </p:nvSpPr>
        <p:spPr bwMode="auto">
          <a:xfrm>
            <a:off x="873065" y="4415727"/>
            <a:ext cx="2590800" cy="175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1" name="Oval 1073"/>
          <p:cNvSpPr>
            <a:spLocks noChangeArrowheads="1"/>
          </p:cNvSpPr>
          <p:nvPr/>
        </p:nvSpPr>
        <p:spPr bwMode="auto">
          <a:xfrm>
            <a:off x="1177865" y="4644327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2" name="Oval 1074"/>
          <p:cNvSpPr>
            <a:spLocks noChangeArrowheads="1"/>
          </p:cNvSpPr>
          <p:nvPr/>
        </p:nvSpPr>
        <p:spPr bwMode="auto">
          <a:xfrm>
            <a:off x="1406465" y="5177727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3" name="Oval 1075"/>
          <p:cNvSpPr>
            <a:spLocks noChangeArrowheads="1"/>
          </p:cNvSpPr>
          <p:nvPr/>
        </p:nvSpPr>
        <p:spPr bwMode="auto">
          <a:xfrm>
            <a:off x="1558865" y="4796727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4" name="Oval 1076"/>
          <p:cNvSpPr>
            <a:spLocks noChangeArrowheads="1"/>
          </p:cNvSpPr>
          <p:nvPr/>
        </p:nvSpPr>
        <p:spPr bwMode="auto">
          <a:xfrm>
            <a:off x="1635065" y="5101527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5" name="Oval 1077"/>
          <p:cNvSpPr>
            <a:spLocks noChangeArrowheads="1"/>
          </p:cNvSpPr>
          <p:nvPr/>
        </p:nvSpPr>
        <p:spPr bwMode="auto">
          <a:xfrm>
            <a:off x="1025465" y="4949127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6" name="Oval 1078"/>
          <p:cNvSpPr>
            <a:spLocks noChangeArrowheads="1"/>
          </p:cNvSpPr>
          <p:nvPr/>
        </p:nvSpPr>
        <p:spPr bwMode="auto">
          <a:xfrm>
            <a:off x="2854265" y="502532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7" name="Oval 1079"/>
          <p:cNvSpPr>
            <a:spLocks noChangeArrowheads="1"/>
          </p:cNvSpPr>
          <p:nvPr/>
        </p:nvSpPr>
        <p:spPr bwMode="auto">
          <a:xfrm>
            <a:off x="3159065" y="533012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8" name="Oval 1080"/>
          <p:cNvSpPr>
            <a:spLocks noChangeArrowheads="1"/>
          </p:cNvSpPr>
          <p:nvPr/>
        </p:nvSpPr>
        <p:spPr bwMode="auto">
          <a:xfrm>
            <a:off x="2701865" y="525392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09" name="Oval 1081"/>
          <p:cNvSpPr>
            <a:spLocks noChangeArrowheads="1"/>
          </p:cNvSpPr>
          <p:nvPr/>
        </p:nvSpPr>
        <p:spPr bwMode="auto">
          <a:xfrm>
            <a:off x="2930465" y="548252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10" name="Oval 1082"/>
          <p:cNvSpPr>
            <a:spLocks noChangeArrowheads="1"/>
          </p:cNvSpPr>
          <p:nvPr/>
        </p:nvSpPr>
        <p:spPr bwMode="auto">
          <a:xfrm>
            <a:off x="1635065" y="4644327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11" name="Oval 1083"/>
          <p:cNvSpPr>
            <a:spLocks noChangeArrowheads="1"/>
          </p:cNvSpPr>
          <p:nvPr/>
        </p:nvSpPr>
        <p:spPr bwMode="auto">
          <a:xfrm>
            <a:off x="3235265" y="5787327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12" name="Oval 1084"/>
          <p:cNvSpPr>
            <a:spLocks noChangeArrowheads="1"/>
          </p:cNvSpPr>
          <p:nvPr/>
        </p:nvSpPr>
        <p:spPr bwMode="auto">
          <a:xfrm>
            <a:off x="1177865" y="563492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13" name="Oval 1085"/>
          <p:cNvSpPr>
            <a:spLocks noChangeArrowheads="1"/>
          </p:cNvSpPr>
          <p:nvPr/>
        </p:nvSpPr>
        <p:spPr bwMode="auto">
          <a:xfrm>
            <a:off x="1330265" y="593972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14" name="Oval 1086"/>
          <p:cNvSpPr>
            <a:spLocks noChangeArrowheads="1"/>
          </p:cNvSpPr>
          <p:nvPr/>
        </p:nvSpPr>
        <p:spPr bwMode="auto">
          <a:xfrm>
            <a:off x="1558865" y="593972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15" name="Oval 1087"/>
          <p:cNvSpPr>
            <a:spLocks noChangeArrowheads="1"/>
          </p:cNvSpPr>
          <p:nvPr/>
        </p:nvSpPr>
        <p:spPr bwMode="auto">
          <a:xfrm>
            <a:off x="1482665" y="571112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16" name="Oval 1088"/>
          <p:cNvSpPr>
            <a:spLocks noChangeArrowheads="1"/>
          </p:cNvSpPr>
          <p:nvPr/>
        </p:nvSpPr>
        <p:spPr bwMode="auto">
          <a:xfrm>
            <a:off x="1254065" y="5711127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17" name="Oval 1089"/>
          <p:cNvSpPr>
            <a:spLocks noChangeArrowheads="1"/>
          </p:cNvSpPr>
          <p:nvPr/>
        </p:nvSpPr>
        <p:spPr bwMode="auto">
          <a:xfrm>
            <a:off x="1330265" y="4872927"/>
            <a:ext cx="228600" cy="2286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18" name="Oval 1090"/>
          <p:cNvSpPr>
            <a:spLocks noChangeArrowheads="1"/>
          </p:cNvSpPr>
          <p:nvPr/>
        </p:nvSpPr>
        <p:spPr bwMode="auto">
          <a:xfrm>
            <a:off x="2930465" y="5330127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20" name="Text Box 1092"/>
          <p:cNvSpPr txBox="1">
            <a:spLocks noChangeArrowheads="1"/>
          </p:cNvSpPr>
          <p:nvPr/>
        </p:nvSpPr>
        <p:spPr bwMode="auto">
          <a:xfrm>
            <a:off x="3616265" y="5031677"/>
            <a:ext cx="4191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b="1" u="sng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 3:</a:t>
            </a:r>
            <a:r>
              <a:rPr lang="en-US" sz="1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Re-compute centroids (in this example, solution is now stable)</a:t>
            </a:r>
            <a:endParaRPr lang="en-US" sz="1800" b="1" u="sng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C6780C-D7D4-4794-8CEC-5CE9E88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3" name="Picture 2" descr="Image result for bootup academy">
            <a:extLst>
              <a:ext uri="{FF2B5EF4-FFF2-40B4-BE49-F238E27FC236}">
                <a16:creationId xmlns:a16="http://schemas.microsoft.com/office/drawing/2014/main" id="{9E9B0ED7-9C78-4C75-B7A4-B0ED25495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62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 animBg="1"/>
      <p:bldP spid="23560" grpId="0" animBg="1"/>
      <p:bldP spid="23561" grpId="0" animBg="1"/>
      <p:bldP spid="23562" grpId="0" animBg="1"/>
      <p:bldP spid="23563" grpId="0" animBg="1"/>
      <p:bldP spid="23564" grpId="0" animBg="1"/>
      <p:bldP spid="23565" grpId="0" animBg="1"/>
      <p:bldP spid="23566" grpId="0" animBg="1"/>
      <p:bldP spid="23567" grpId="0" animBg="1"/>
      <p:bldP spid="23568" grpId="0" animBg="1"/>
      <p:bldP spid="23569" grpId="0" animBg="1"/>
      <p:bldP spid="23570" grpId="0" animBg="1"/>
      <p:bldP spid="23571" grpId="0" animBg="1"/>
      <p:bldP spid="23572" grpId="0" animBg="1"/>
      <p:bldP spid="23573" grpId="0" animBg="1"/>
      <p:bldP spid="23574" grpId="0" animBg="1"/>
      <p:bldP spid="23575" grpId="0" animBg="1"/>
      <p:bldP spid="23576" grpId="0" animBg="1"/>
      <p:bldP spid="23577" grpId="0" animBg="1"/>
      <p:bldP spid="23578" grpId="0"/>
      <p:bldP spid="23579" grpId="0" animBg="1"/>
      <p:bldP spid="23580" grpId="0" animBg="1"/>
      <p:bldP spid="23581" grpId="0" animBg="1"/>
      <p:bldP spid="23582" grpId="0" animBg="1"/>
      <p:bldP spid="23583" grpId="0" animBg="1"/>
      <p:bldP spid="23584" grpId="0" animBg="1"/>
      <p:bldP spid="23585" grpId="0" animBg="1"/>
      <p:bldP spid="23586" grpId="0" animBg="1"/>
      <p:bldP spid="23587" grpId="0" animBg="1"/>
      <p:bldP spid="23588" grpId="0" animBg="1"/>
      <p:bldP spid="23589" grpId="0" animBg="1"/>
      <p:bldP spid="23590" grpId="0" animBg="1"/>
      <p:bldP spid="23591" grpId="0" animBg="1"/>
      <p:bldP spid="23592" grpId="0" animBg="1"/>
      <p:bldP spid="23593" grpId="0" animBg="1"/>
      <p:bldP spid="23594" grpId="0" animBg="1"/>
      <p:bldP spid="23595" grpId="0" animBg="1"/>
      <p:bldP spid="23596" grpId="0" animBg="1"/>
      <p:bldP spid="23597" grpId="0" animBg="1"/>
      <p:bldP spid="23598" grpId="0" animBg="1"/>
      <p:bldP spid="23599" grpId="0"/>
      <p:bldP spid="23600" grpId="0" animBg="1"/>
      <p:bldP spid="23601" grpId="0" animBg="1"/>
      <p:bldP spid="23602" grpId="0" animBg="1"/>
      <p:bldP spid="23603" grpId="0" animBg="1"/>
      <p:bldP spid="23604" grpId="0" animBg="1"/>
      <p:bldP spid="23605" grpId="0" animBg="1"/>
      <p:bldP spid="23606" grpId="0" animBg="1"/>
      <p:bldP spid="23607" grpId="0" animBg="1"/>
      <p:bldP spid="23608" grpId="0" animBg="1"/>
      <p:bldP spid="23609" grpId="0" animBg="1"/>
      <p:bldP spid="23610" grpId="0" animBg="1"/>
      <p:bldP spid="23611" grpId="0" animBg="1"/>
      <p:bldP spid="23612" grpId="0" animBg="1"/>
      <p:bldP spid="23613" grpId="0" animBg="1"/>
      <p:bldP spid="23614" grpId="0" animBg="1"/>
      <p:bldP spid="23615" grpId="0" animBg="1"/>
      <p:bldP spid="23616" grpId="0" animBg="1"/>
      <p:bldP spid="23617" grpId="0" animBg="1"/>
      <p:bldP spid="23618" grpId="0" animBg="1"/>
      <p:bldP spid="236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6C517-AF34-4699-9960-960C4A1A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 Means Clustering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2" descr="K-Means Animation">
            <a:extLst>
              <a:ext uri="{FF2B5EF4-FFF2-40B4-BE49-F238E27FC236}">
                <a16:creationId xmlns:a16="http://schemas.microsoft.com/office/drawing/2014/main" id="{14B14CA9-8D42-4AE6-BB55-31A11F1E19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699753"/>
            <a:ext cx="5459470" cy="54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ABC28-9674-4054-8573-167B47100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Anshu Pandey</a:t>
            </a:r>
          </a:p>
        </p:txBody>
      </p:sp>
      <p:pic>
        <p:nvPicPr>
          <p:cNvPr id="4" name="Picture 3" descr="Image result for bootup academy">
            <a:extLst>
              <a:ext uri="{FF2B5EF4-FFF2-40B4-BE49-F238E27FC236}">
                <a16:creationId xmlns:a16="http://schemas.microsoft.com/office/drawing/2014/main" id="{0423AF84-E525-4666-9598-E146B1454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09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sz="36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Clustering Analysis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05026" y="3831432"/>
            <a:ext cx="8258175" cy="260746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 rtl="0">
              <a:buFont typeface="Arial" pitchFamily="34" charset="0"/>
              <a:buNone/>
            </a:pPr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l" rtl="0"/>
            <a:endParaRPr lang="en-GB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570" y="1721271"/>
            <a:ext cx="8393545" cy="486379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5C0AD-6087-46C7-833D-63D5BD41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FE1B1C20-C0BB-4C76-A8F4-9D8F7F18F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13748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D79B1-352E-4C48-8BB9-37D4FF21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 Means clustering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uploads.toptal.io/blog/image/92528/toptal-blog-image-1463672901961-c86610183bb2ba67f979c421f6748893.gif">
            <a:extLst>
              <a:ext uri="{FF2B5EF4-FFF2-40B4-BE49-F238E27FC236}">
                <a16:creationId xmlns:a16="http://schemas.microsoft.com/office/drawing/2014/main" id="{56338BE8-C7C2-400F-B139-9E4116D7C2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699753"/>
            <a:ext cx="5459470" cy="54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6063B-BFA1-4F04-84F9-4EFE10D6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Anshu Pandey</a:t>
            </a:r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C9E4B624-DA5E-4F4C-9406-F07869F05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891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0408" y="1530545"/>
            <a:ext cx="11201400" cy="54324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For a given cluster assignment </a:t>
            </a:r>
            <a:r>
              <a:rPr lang="en-US" altLang="en-US" sz="2400" i="1" dirty="0"/>
              <a:t>C </a:t>
            </a:r>
            <a:r>
              <a:rPr lang="en-US" altLang="en-US" sz="2400" dirty="0"/>
              <a:t>of the data points, compute the cluster means </a:t>
            </a:r>
            <a:r>
              <a:rPr lang="en-US" altLang="en-US" sz="2400" i="1" dirty="0" err="1"/>
              <a:t>m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: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For a current set of cluster means, assign each observation as: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Iterate above two steps until convergence</a:t>
            </a:r>
            <a:endParaRPr lang="en-US" altLang="en-US" sz="2400" i="1" dirty="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i="1" dirty="0">
                <a:solidFill>
                  <a:schemeClr val="accent3">
                    <a:lumMod val="50000"/>
                  </a:schemeClr>
                </a:solidFill>
              </a:rPr>
              <a:t>K</a:t>
            </a: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-means Algorithm</a:t>
            </a:r>
          </a:p>
        </p:txBody>
      </p:sp>
      <p:graphicFrame>
        <p:nvGraphicFramePr>
          <p:cNvPr id="614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4060306" y="2159158"/>
          <a:ext cx="3085898" cy="112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3" imgW="1562040" imgH="571320" progId="Equation.3">
                  <p:embed/>
                </p:oleObj>
              </mc:Choice>
              <mc:Fallback>
                <p:oleObj name="Equation" r:id="rId3" imgW="1562040" imgH="571320" progId="Equation.3">
                  <p:embed/>
                  <p:pic>
                    <p:nvPicPr>
                      <p:cNvPr id="614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306" y="2159158"/>
                        <a:ext cx="3085898" cy="112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573487" y="4356450"/>
          <a:ext cx="497363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5" imgW="2197080" imgH="368280" progId="Equation.3">
                  <p:embed/>
                </p:oleObj>
              </mc:Choice>
              <mc:Fallback>
                <p:oleObj name="Equation" r:id="rId5" imgW="2197080" imgH="368280" progId="Equation.3">
                  <p:embed/>
                  <p:pic>
                    <p:nvPicPr>
                      <p:cNvPr id="61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3487" y="4356450"/>
                        <a:ext cx="4973638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137F16-38D2-41B4-98F2-6F205E57F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3" name="Picture 2" descr="Image result for bootup academy">
            <a:extLst>
              <a:ext uri="{FF2B5EF4-FFF2-40B4-BE49-F238E27FC236}">
                <a16:creationId xmlns:a16="http://schemas.microsoft.com/office/drawing/2014/main" id="{40048278-9371-46F7-965B-2F5EABA8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1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F5823-31F6-4F3C-BD07-6723DA80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lvl="0" algn="r" eaLnBrk="0" fontAlgn="base" hangingPunct="0">
              <a:spcAft>
                <a:spcPct val="0"/>
              </a:spcAft>
            </a:pPr>
            <a:r>
              <a:rPr lang="en-US" sz="4600" cap="none" spc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Applications of Clustering</a:t>
            </a:r>
            <a:endParaRPr lang="en-IN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12D31-E70E-4BE0-9F2D-15DDC517B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 marL="342900" indent="-342900">
              <a:buClr>
                <a:srgbClr val="DB4F29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Mining </a:t>
            </a: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DB4F29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Pattern recognition</a:t>
            </a: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DB4F29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 analysis</a:t>
            </a: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DB4F29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Bioinformatics</a:t>
            </a: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DB4F29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Voice mining</a:t>
            </a: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DB4F29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 processing</a:t>
            </a: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DB4F29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 mining</a:t>
            </a: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DB4F29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 cluster engines</a:t>
            </a: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Clr>
                <a:srgbClr val="DB4F29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Weather report analysis</a:t>
            </a: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53739-AAC6-4D48-A703-C887DEB7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Anshu Pandey</a:t>
            </a:r>
          </a:p>
        </p:txBody>
      </p:sp>
      <p:pic>
        <p:nvPicPr>
          <p:cNvPr id="7" name="Picture 6" descr="Image result for bootup academy">
            <a:extLst>
              <a:ext uri="{FF2B5EF4-FFF2-40B4-BE49-F238E27FC236}">
                <a16:creationId xmlns:a16="http://schemas.microsoft.com/office/drawing/2014/main" id="{1EEF617E-77FA-4E3F-9BA6-E2FA16FE9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8756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Implementation of K-means algorithm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(k=2)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08722"/>
              </p:ext>
            </p:extLst>
          </p:nvPr>
        </p:nvGraphicFramePr>
        <p:xfrm>
          <a:off x="1023938" y="2286000"/>
          <a:ext cx="9720981" cy="438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27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3240327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  <a:gridCol w="3240327">
                  <a:extLst>
                    <a:ext uri="{9D8B030D-6E8A-4147-A177-3AD203B41FA5}">
                      <a16:colId xmlns:a16="http://schemas.microsoft.com/office/drawing/2014/main" val="239700792"/>
                    </a:ext>
                  </a:extLst>
                </a:gridCol>
              </a:tblGrid>
              <a:tr h="5478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Variable 1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Variable 2</a:t>
                      </a:r>
                    </a:p>
                  </a:txBody>
                  <a:tcPr marL="86791" marR="86791"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478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</a:txBody>
                  <a:tcPr marL="86791" marR="86791"/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478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1.5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2.0</a:t>
                      </a:r>
                    </a:p>
                  </a:txBody>
                  <a:tcPr marL="86791" marR="86791"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478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3.0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4.0</a:t>
                      </a:r>
                    </a:p>
                  </a:txBody>
                  <a:tcPr marL="86791" marR="86791"/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478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5.0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7.0</a:t>
                      </a:r>
                    </a:p>
                  </a:txBody>
                  <a:tcPr marL="86791" marR="86791"/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478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5.0</a:t>
                      </a:r>
                    </a:p>
                  </a:txBody>
                  <a:tcPr marL="86791" marR="86791"/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478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4.5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5.0</a:t>
                      </a:r>
                    </a:p>
                  </a:txBody>
                  <a:tcPr marL="86791" marR="86791"/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478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 marL="86791" marR="867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4.5</a:t>
                      </a:r>
                    </a:p>
                  </a:txBody>
                  <a:tcPr marL="86791" marR="86791"/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DDB57-5C50-4DA0-BD2C-83DF60E90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4" name="Picture 3" descr="Image result for bootup academy">
            <a:extLst>
              <a:ext uri="{FF2B5EF4-FFF2-40B4-BE49-F238E27FC236}">
                <a16:creationId xmlns:a16="http://schemas.microsoft.com/office/drawing/2014/main" id="{3AB40E23-3705-4623-8615-C6A8B012F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73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Step 1 Initialization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5284308" cy="402336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Randomly we choose 2 centroids (k=2) for two clusters.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In this case the two centroids are m1=(1.0,1.0) and m2=(5.0,7.0)</a:t>
            </a: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/>
        </p:nvGraphicFramePr>
        <p:xfrm>
          <a:off x="6396383" y="1723124"/>
          <a:ext cx="5486400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39700792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Variable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F00FE-C805-4A5C-ABC1-7A5093E8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F26966CC-0F38-4057-9B50-82F0F21F3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033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Step 2/1 Finding the nearest centroid for every element </a:t>
            </a:r>
          </a:p>
        </p:txBody>
      </p:sp>
      <p:pic>
        <p:nvPicPr>
          <p:cNvPr id="8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56" y="4035425"/>
            <a:ext cx="2028825" cy="523875"/>
          </a:xfrm>
          <a:noFill/>
        </p:spPr>
      </p:pic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692726" y="2364509"/>
            <a:ext cx="3760211" cy="4052166"/>
          </a:xfrm>
        </p:spPr>
        <p:txBody>
          <a:bodyPr/>
          <a:lstStyle/>
          <a:p>
            <a:r>
              <a:rPr lang="en-US" sz="3600" dirty="0"/>
              <a:t>For every element calculating its distance from center (Euclidian Distance)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/>
        </p:nvGraphicFramePr>
        <p:xfrm>
          <a:off x="4909931" y="1530628"/>
          <a:ext cx="3637724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782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2031942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(v1,v2)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(1.0,1.0)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(1.5,2.0)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(3.0,4.0)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(5.0,7.0)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(4.5,5.0)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(3.5,4.5)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8547653" y="1525372"/>
          <a:ext cx="3324087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335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1856752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7.12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7.21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F2BA8-F329-46BC-88B9-BE3B6152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C050FFCF-CAC2-4E39-A764-E591996F3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61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142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</a:rPr>
              <a:t>Step 2/2 Assigning elements to any of the clusters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04055" y="1715212"/>
            <a:ext cx="4748599" cy="4023360"/>
          </a:xfrm>
        </p:spPr>
        <p:txBody>
          <a:bodyPr>
            <a:normAutofit/>
          </a:bodyPr>
          <a:lstStyle/>
          <a:p>
            <a:r>
              <a:rPr lang="en-US" sz="3200" dirty="0"/>
              <a:t>Thus we obtain 2 clusters containing {1,2,3} and {4,5,6,7}</a:t>
            </a:r>
          </a:p>
          <a:p>
            <a:r>
              <a:rPr lang="en-US" sz="3200" dirty="0"/>
              <a:t>New centroids are</a:t>
            </a: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/>
        </p:nvGraphicFramePr>
        <p:xfrm>
          <a:off x="5367128" y="1515434"/>
          <a:ext cx="3637724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782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2031942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(v1,v2)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(1.0,1.0)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(1.5,2.0)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(3.0,4.0)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(5.0,7.0)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(4.5,5.0)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(3.5,4.5)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9004852" y="1525372"/>
          <a:ext cx="2866888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831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1341057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7.12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3.61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7.21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2.5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2.06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2.92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0" y="4054190"/>
            <a:ext cx="502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0" y="4787615"/>
            <a:ext cx="50292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5530565"/>
            <a:ext cx="1371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0DCD9-98C6-48AE-A0E0-E360F37E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12B4F278-A625-4E50-9717-7065BC23A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67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Step 3 Assigning elements to new clusters according to distance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791508" y="2084832"/>
            <a:ext cx="4591581" cy="402336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4000" dirty="0"/>
              <a:t>Now using these centroids m1=(1.83,2.33) &amp; m2=(4.12,5.38) we compute the Euclidean distance of each object, as shown in table.</a:t>
            </a:r>
          </a:p>
          <a:p>
            <a:pPr marL="0" indent="0" eaLnBrk="1" hangingPunct="1">
              <a:buNone/>
            </a:pPr>
            <a:endParaRPr lang="en-US" altLang="en-US" sz="4000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/>
        </p:nvGraphicFramePr>
        <p:xfrm>
          <a:off x="5367128" y="1515434"/>
          <a:ext cx="3637724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782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2031942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(v1,v2)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(1.0,1.0)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(1.5,2.0)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(3.0,4.0)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(5.0,7.0)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(4.5,5.0)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(3.5,4.5)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9004852" y="1525372"/>
          <a:ext cx="2866888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831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1341057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1.57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5.38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2.04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1.78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5.64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1.84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3596D-B398-4833-A219-79B2F433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78511CD2-0637-40FE-9332-BE802AA09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66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738381" cy="149961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Step 3 Assigning elements to new clusters according to distance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14974" y="1895114"/>
            <a:ext cx="4701263" cy="402336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4000" dirty="0"/>
              <a:t>Therefore, new clusters are:</a:t>
            </a:r>
          </a:p>
          <a:p>
            <a:pPr eaLnBrk="1" hangingPunct="1">
              <a:buNone/>
            </a:pPr>
            <a:r>
              <a:rPr lang="en-US" altLang="en-US" sz="4000" dirty="0"/>
              <a:t>	{1,2} and {</a:t>
            </a:r>
            <a:r>
              <a:rPr lang="en-US" altLang="en-US" sz="4000" b="1" dirty="0"/>
              <a:t>3</a:t>
            </a:r>
            <a:r>
              <a:rPr lang="en-US" altLang="en-US" sz="4000" dirty="0"/>
              <a:t>,4,5,6,7} </a:t>
            </a:r>
          </a:p>
          <a:p>
            <a:pPr eaLnBrk="1" hangingPunct="1"/>
            <a:endParaRPr lang="en-US" altLang="en-US" sz="4000" dirty="0"/>
          </a:p>
          <a:p>
            <a:pPr eaLnBrk="1" hangingPunct="1"/>
            <a:r>
              <a:rPr lang="en-US" altLang="en-US" sz="4000" dirty="0"/>
              <a:t>Next centroids are: m1=(1.25,1.5) and m2 = (3.9,5.1)</a:t>
            </a: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/>
        </p:nvGraphicFramePr>
        <p:xfrm>
          <a:off x="5367128" y="1515434"/>
          <a:ext cx="3637724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782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2031942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(v1,v2)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(1.0,1.0)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(1.5,2.0)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(3.0,4.0)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(5.0,7.0)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(4.5,5.0)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(3.5,4.5)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/>
          <p:cNvGraphicFramePr>
            <a:graphicFrameLocks/>
          </p:cNvGraphicFramePr>
          <p:nvPr/>
        </p:nvGraphicFramePr>
        <p:xfrm>
          <a:off x="9004852" y="1525372"/>
          <a:ext cx="2866888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831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1341057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1.57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5.38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1.78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5.64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1.84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0.73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1.08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62227-7636-422C-9CE6-94BF6F58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5A2450E1-E616-4F39-BDC3-2E5230D80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288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</a:rPr>
              <a:t>Step 4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702010" y="1707885"/>
            <a:ext cx="4659699" cy="402336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2800" dirty="0"/>
              <a:t>Now using these centroids m1=(1.25,1.5) &amp; m2 = (3.9,5.1) we compute the Euclidean distance of each object, as shown in table.</a:t>
            </a:r>
          </a:p>
          <a:p>
            <a:pPr eaLnBrk="1" hangingPunct="1"/>
            <a:r>
              <a:rPr lang="en-US" altLang="en-US" sz="2800" dirty="0"/>
              <a:t>Therefore, new clusters are:</a:t>
            </a:r>
          </a:p>
          <a:p>
            <a:pPr eaLnBrk="1" hangingPunct="1">
              <a:buNone/>
            </a:pPr>
            <a:r>
              <a:rPr lang="en-US" altLang="en-US" sz="2800" dirty="0"/>
              <a:t>	{1,2} and {</a:t>
            </a:r>
            <a:r>
              <a:rPr lang="en-US" altLang="en-US" sz="2800" b="1" dirty="0"/>
              <a:t>3</a:t>
            </a:r>
            <a:r>
              <a:rPr lang="en-US" altLang="en-US" sz="2800" dirty="0"/>
              <a:t>,4,5,6,7} </a:t>
            </a:r>
          </a:p>
          <a:p>
            <a:pPr eaLnBrk="1" hangingPunct="1"/>
            <a:r>
              <a:rPr lang="en-US" altLang="en-US" sz="2800" dirty="0"/>
              <a:t>Therefore, there is no change in the cluster.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627" y="5686179"/>
            <a:ext cx="11533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/>
              <a:t>Thus, algorithm comes to a halt here and final result consist of 2 clusters {1,2} and {3,4,5,6,7}. </a:t>
            </a:r>
          </a:p>
        </p:txBody>
      </p:sp>
      <p:graphicFrame>
        <p:nvGraphicFramePr>
          <p:cNvPr id="8" name="Content Placeholder 6"/>
          <p:cNvGraphicFramePr>
            <a:graphicFrameLocks/>
          </p:cNvGraphicFramePr>
          <p:nvPr/>
        </p:nvGraphicFramePr>
        <p:xfrm>
          <a:off x="5446640" y="956817"/>
          <a:ext cx="3637724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782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2031942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(v1,v2)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(1.0,1.0)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(1.5,2.0)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(3.0,4.0)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(5.0,7.0)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(4.5,5.0)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(3.5,4.5)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graphicFrame>
        <p:nvGraphicFramePr>
          <p:cNvPr id="9" name="Content Placeholder 6"/>
          <p:cNvGraphicFramePr>
            <a:graphicFrameLocks/>
          </p:cNvGraphicFramePr>
          <p:nvPr/>
        </p:nvGraphicFramePr>
        <p:xfrm>
          <a:off x="9084364" y="951257"/>
          <a:ext cx="2866888" cy="44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831">
                  <a:extLst>
                    <a:ext uri="{9D8B030D-6E8A-4147-A177-3AD203B41FA5}">
                      <a16:colId xmlns:a16="http://schemas.microsoft.com/office/drawing/2014/main" val="4159311673"/>
                    </a:ext>
                  </a:extLst>
                </a:gridCol>
                <a:gridCol w="1341057">
                  <a:extLst>
                    <a:ext uri="{9D8B030D-6E8A-4147-A177-3AD203B41FA5}">
                      <a16:colId xmlns:a16="http://schemas.microsoft.com/office/drawing/2014/main" val="4208274154"/>
                    </a:ext>
                  </a:extLst>
                </a:gridCol>
              </a:tblGrid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348108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5.02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57807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0.56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872464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3.05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1.42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516000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6.66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2.20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4728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0.41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75012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306236"/>
                  </a:ext>
                </a:extLst>
              </a:tr>
              <a:tr h="5503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464622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A27D-F7BD-44FA-ADCC-EF9D8523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6" name="Picture 5" descr="Image result for bootup academy">
            <a:extLst>
              <a:ext uri="{FF2B5EF4-FFF2-40B4-BE49-F238E27FC236}">
                <a16:creationId xmlns:a16="http://schemas.microsoft.com/office/drawing/2014/main" id="{452D3886-2430-4D26-AED9-75C910251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82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6" y="1328669"/>
            <a:ext cx="9144000" cy="53976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E6B1F-6B11-4ACE-9566-D5BC40984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8623D2C8-AF0A-4DB0-9B05-244990337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81398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1755" r="20561" b="5263"/>
          <a:stretch>
            <a:fillRect/>
          </a:stretch>
        </p:blipFill>
        <p:spPr bwMode="auto">
          <a:xfrm>
            <a:off x="2356948" y="1093303"/>
            <a:ext cx="7201182" cy="477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B5A66B-AD9C-4AFC-B20B-B5CD1117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3" name="Picture 2" descr="Image result for bootup academy">
            <a:extLst>
              <a:ext uri="{FF2B5EF4-FFF2-40B4-BE49-F238E27FC236}">
                <a16:creationId xmlns:a16="http://schemas.microsoft.com/office/drawing/2014/main" id="{69124F15-CDDB-4E73-A294-3A250436A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0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How to choose K?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4ABC1A-8AB2-4D11-9F95-78124071D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Anshu Pandey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5EF5178-7FD3-4978-A6E3-A54DAF8A62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926975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Image result for bootup academy">
            <a:extLst>
              <a:ext uri="{FF2B5EF4-FFF2-40B4-BE49-F238E27FC236}">
                <a16:creationId xmlns:a16="http://schemas.microsoft.com/office/drawing/2014/main" id="{B1984204-02BE-40EB-96E8-119AAB8A5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81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25400F-AECD-4AEE-9B53-DED3DECE2D1C}"/>
              </a:ext>
            </a:extLst>
          </p:cNvPr>
          <p:cNvSpPr/>
          <p:nvPr/>
        </p:nvSpPr>
        <p:spPr>
          <a:xfrm>
            <a:off x="563417" y="678235"/>
            <a:ext cx="967970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Courier New" panose="02070309020205020404" pitchFamily="49" charset="0"/>
              </a:rPr>
              <a:t>from </a:t>
            </a:r>
            <a:r>
              <a:rPr lang="en-IN" dirty="0" err="1">
                <a:latin typeface="Courier New" panose="02070309020205020404" pitchFamily="49" charset="0"/>
              </a:rPr>
              <a:t>sklearn</a:t>
            </a:r>
            <a:r>
              <a:rPr lang="en-IN" dirty="0">
                <a:latin typeface="Courier New" panose="02070309020205020404" pitchFamily="49" charset="0"/>
              </a:rPr>
              <a:t> import</a:t>
            </a:r>
          </a:p>
          <a:p>
            <a:r>
              <a:rPr lang="en-IN" dirty="0">
                <a:latin typeface="Courier New" panose="02070309020205020404" pitchFamily="49" charset="0"/>
              </a:rPr>
              <a:t>cluster, datasets</a:t>
            </a:r>
          </a:p>
          <a:p>
            <a:r>
              <a:rPr lang="en-IN" dirty="0">
                <a:latin typeface="Courier New" panose="02070309020205020404" pitchFamily="49" charset="0"/>
              </a:rPr>
              <a:t>import </a:t>
            </a:r>
            <a:r>
              <a:rPr lang="en-IN" dirty="0" err="1">
                <a:latin typeface="Courier New" panose="02070309020205020404" pitchFamily="49" charset="0"/>
              </a:rPr>
              <a:t>matplotlib.pyplot</a:t>
            </a:r>
            <a:r>
              <a:rPr lang="en-IN" dirty="0">
                <a:latin typeface="Courier New" panose="02070309020205020404" pitchFamily="49" charset="0"/>
              </a:rPr>
              <a:t> as </a:t>
            </a:r>
            <a:r>
              <a:rPr lang="en-IN" dirty="0" err="1">
                <a:latin typeface="Courier New" panose="02070309020205020404" pitchFamily="49" charset="0"/>
              </a:rPr>
              <a:t>plt</a:t>
            </a:r>
            <a:endParaRPr lang="en-IN" dirty="0">
              <a:latin typeface="Courier New" panose="02070309020205020404" pitchFamily="49" charset="0"/>
            </a:endParaRPr>
          </a:p>
          <a:p>
            <a:r>
              <a:rPr lang="en-IN" dirty="0">
                <a:latin typeface="Courier New" panose="02070309020205020404" pitchFamily="49" charset="0"/>
              </a:rPr>
              <a:t>import seaborn as </a:t>
            </a:r>
            <a:r>
              <a:rPr lang="en-IN" dirty="0" err="1">
                <a:latin typeface="Courier New" panose="02070309020205020404" pitchFamily="49" charset="0"/>
              </a:rPr>
              <a:t>sns</a:t>
            </a:r>
            <a:endParaRPr lang="en-IN" dirty="0">
              <a:latin typeface="Courier New" panose="02070309020205020404" pitchFamily="49" charset="0"/>
            </a:endParaRPr>
          </a:p>
          <a:p>
            <a:r>
              <a:rPr lang="en-IN" dirty="0">
                <a:latin typeface="Courier New" panose="02070309020205020404" pitchFamily="49" charset="0"/>
              </a:rPr>
              <a:t># nice </a:t>
            </a:r>
            <a:r>
              <a:rPr lang="en-IN" dirty="0" err="1">
                <a:latin typeface="Courier New" panose="02070309020205020404" pitchFamily="49" charset="0"/>
              </a:rPr>
              <a:t>color</a:t>
            </a:r>
            <a:endParaRPr lang="en-IN" dirty="0">
              <a:latin typeface="Courier New" panose="02070309020205020404" pitchFamily="49" charset="0"/>
            </a:endParaRPr>
          </a:p>
          <a:p>
            <a:r>
              <a:rPr lang="en-IN" dirty="0">
                <a:latin typeface="Courier New" panose="02070309020205020404" pitchFamily="49" charset="0"/>
              </a:rPr>
              <a:t>%</a:t>
            </a:r>
            <a:r>
              <a:rPr lang="en-IN" dirty="0" err="1">
                <a:latin typeface="Courier New" panose="02070309020205020404" pitchFamily="49" charset="0"/>
              </a:rPr>
              <a:t>matplotlib</a:t>
            </a:r>
            <a:r>
              <a:rPr lang="en-IN" dirty="0">
                <a:latin typeface="Courier New" panose="02070309020205020404" pitchFamily="49" charset="0"/>
              </a:rPr>
              <a:t> inline</a:t>
            </a:r>
          </a:p>
          <a:p>
            <a:r>
              <a:rPr lang="en-IN" dirty="0">
                <a:latin typeface="Courier New" panose="02070309020205020404" pitchFamily="49" charset="0"/>
              </a:rPr>
              <a:t>iris = </a:t>
            </a:r>
            <a:r>
              <a:rPr lang="en-IN" dirty="0" err="1">
                <a:latin typeface="Courier New" panose="02070309020205020404" pitchFamily="49" charset="0"/>
              </a:rPr>
              <a:t>datasets.load_iris</a:t>
            </a:r>
            <a:r>
              <a:rPr lang="en-IN" dirty="0">
                <a:latin typeface="Courier New" panose="02070309020205020404" pitchFamily="49" charset="0"/>
              </a:rPr>
              <a:t>()</a:t>
            </a:r>
          </a:p>
          <a:p>
            <a:r>
              <a:rPr lang="en-IN" dirty="0">
                <a:latin typeface="Courier New" panose="02070309020205020404" pitchFamily="49" charset="0"/>
              </a:rPr>
              <a:t>X = </a:t>
            </a:r>
            <a:r>
              <a:rPr lang="en-IN" dirty="0" err="1">
                <a:latin typeface="Courier New" panose="02070309020205020404" pitchFamily="49" charset="0"/>
              </a:rPr>
              <a:t>iris.data</a:t>
            </a:r>
            <a:r>
              <a:rPr lang="en-IN" dirty="0">
                <a:latin typeface="Courier New" panose="02070309020205020404" pitchFamily="49" charset="0"/>
              </a:rPr>
              <a:t>[:, :2]</a:t>
            </a:r>
          </a:p>
          <a:p>
            <a:r>
              <a:rPr lang="en-IN" dirty="0">
                <a:latin typeface="Courier New" panose="02070309020205020404" pitchFamily="49" charset="0"/>
              </a:rPr>
              <a:t># use only 'sepal length and sepal width'</a:t>
            </a:r>
          </a:p>
          <a:p>
            <a:r>
              <a:rPr lang="en-IN" dirty="0" err="1">
                <a:latin typeface="Courier New" panose="02070309020205020404" pitchFamily="49" charset="0"/>
              </a:rPr>
              <a:t>y_iris</a:t>
            </a:r>
            <a:r>
              <a:rPr lang="en-IN" dirty="0">
                <a:latin typeface="Courier New" panose="02070309020205020404" pitchFamily="49" charset="0"/>
              </a:rPr>
              <a:t> = </a:t>
            </a:r>
            <a:r>
              <a:rPr lang="en-IN" dirty="0" err="1">
                <a:latin typeface="Courier New" panose="02070309020205020404" pitchFamily="49" charset="0"/>
              </a:rPr>
              <a:t>iris.target</a:t>
            </a:r>
            <a:endParaRPr lang="en-IN" dirty="0">
              <a:latin typeface="Courier New" panose="02070309020205020404" pitchFamily="49" charset="0"/>
            </a:endParaRPr>
          </a:p>
          <a:p>
            <a:r>
              <a:rPr lang="en-IN" dirty="0">
                <a:latin typeface="Courier New" panose="02070309020205020404" pitchFamily="49" charset="0"/>
              </a:rPr>
              <a:t>km2 = </a:t>
            </a:r>
            <a:r>
              <a:rPr lang="en-IN" dirty="0" err="1">
                <a:latin typeface="Courier New" panose="02070309020205020404" pitchFamily="49" charset="0"/>
              </a:rPr>
              <a:t>cluster.KMeans</a:t>
            </a:r>
            <a:r>
              <a:rPr lang="en-IN" dirty="0">
                <a:latin typeface="Courier New" panose="02070309020205020404" pitchFamily="49" charset="0"/>
              </a:rPr>
              <a:t>(</a:t>
            </a:r>
            <a:r>
              <a:rPr lang="en-IN" dirty="0" err="1">
                <a:latin typeface="Courier New" panose="02070309020205020404" pitchFamily="49" charset="0"/>
              </a:rPr>
              <a:t>n_clusters</a:t>
            </a:r>
            <a:r>
              <a:rPr lang="en-IN" dirty="0">
                <a:latin typeface="Courier New" panose="02070309020205020404" pitchFamily="49" charset="0"/>
              </a:rPr>
              <a:t>=2).fit(X)</a:t>
            </a:r>
          </a:p>
          <a:p>
            <a:r>
              <a:rPr lang="en-IN" dirty="0" err="1">
                <a:latin typeface="Courier New" panose="02070309020205020404" pitchFamily="49" charset="0"/>
              </a:rPr>
              <a:t>plt.figure</a:t>
            </a:r>
            <a:r>
              <a:rPr lang="en-IN" dirty="0">
                <a:latin typeface="Courier New" panose="02070309020205020404" pitchFamily="49" charset="0"/>
              </a:rPr>
              <a:t>(</a:t>
            </a:r>
            <a:r>
              <a:rPr lang="en-IN" dirty="0" err="1">
                <a:latin typeface="Courier New" panose="02070309020205020404" pitchFamily="49" charset="0"/>
              </a:rPr>
              <a:t>figsize</a:t>
            </a:r>
            <a:r>
              <a:rPr lang="en-IN" dirty="0">
                <a:latin typeface="Courier New" panose="02070309020205020404" pitchFamily="49" charset="0"/>
              </a:rPr>
              <a:t>=(9, 3))</a:t>
            </a:r>
          </a:p>
          <a:p>
            <a:r>
              <a:rPr lang="en-IN" dirty="0" err="1">
                <a:latin typeface="Courier New" panose="02070309020205020404" pitchFamily="49" charset="0"/>
              </a:rPr>
              <a:t>plt.subplot</a:t>
            </a:r>
            <a:r>
              <a:rPr lang="en-IN" dirty="0">
                <a:latin typeface="Courier New" panose="02070309020205020404" pitchFamily="49" charset="0"/>
              </a:rPr>
              <a:t>(131)</a:t>
            </a:r>
          </a:p>
          <a:p>
            <a:r>
              <a:rPr lang="en-IN" dirty="0" err="1">
                <a:latin typeface="Courier New" panose="02070309020205020404" pitchFamily="49" charset="0"/>
              </a:rPr>
              <a:t>plt.scatter</a:t>
            </a:r>
            <a:r>
              <a:rPr lang="en-IN" dirty="0">
                <a:latin typeface="Courier New" panose="02070309020205020404" pitchFamily="49" charset="0"/>
              </a:rPr>
              <a:t>(X[:, 0], X[:, 1], c=km2.labels_)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30C63E-64CC-4564-94AC-32582EA3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1117F638-3022-4190-BC22-5B817DC37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038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 sz="4600" b="1">
                <a:solidFill>
                  <a:srgbClr val="FFFFFF"/>
                </a:solidFill>
              </a:rPr>
              <a:t>Applications of K-Mean Clustering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/>
              <a:t>It is relatively efficient and fast. It computes result at </a:t>
            </a:r>
            <a:r>
              <a:rPr lang="en-US" altLang="en-US" b="1"/>
              <a:t>O(</a:t>
            </a:r>
            <a:r>
              <a:rPr lang="en-US" altLang="en-US" b="1" err="1"/>
              <a:t>tkn</a:t>
            </a:r>
            <a:r>
              <a:rPr lang="en-US" altLang="en-US" b="1"/>
              <a:t>), </a:t>
            </a:r>
            <a:r>
              <a:rPr lang="en-US" altLang="en-US"/>
              <a:t>where n is number of objects or points, k is number of clusters and t is number of iterations. 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k-means clustering can be applied to machine learning or data mining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Used on acoustic data in speech understanding to convert waveforms into one of k categories (known as Vector Quantization or Image Segmentation).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Also used for choosing color palettes on old fashioned graphical display devices and Image Quantization.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3CDB3E-E9CE-4C22-B829-8CB1591B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Anshu Pandey</a:t>
            </a:r>
          </a:p>
        </p:txBody>
      </p:sp>
      <p:pic>
        <p:nvPicPr>
          <p:cNvPr id="3" name="Picture 2" descr="Image result for bootup academy">
            <a:extLst>
              <a:ext uri="{FF2B5EF4-FFF2-40B4-BE49-F238E27FC236}">
                <a16:creationId xmlns:a16="http://schemas.microsoft.com/office/drawing/2014/main" id="{275E535A-A25D-4F5C-A16E-FC359BC33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586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 eaLnBrk="1" hangingPunct="1"/>
            <a:r>
              <a:rPr lang="en-US" altLang="en-US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 eaLnBrk="1" hangingPunct="1"/>
            <a:r>
              <a:rPr lang="en-US" altLang="en-US" dirty="0"/>
              <a:t>K-means algorithm is useful for undirected knowledge discovery and is relatively simple.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K-means has found wide spread usage in lot of fields, ranging from unsupervised learning of neural network, Pattern recognitions, Classification analysis, Artificial intelligence, image processing, machine vision, and many others.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9D6C66-BA5D-4132-A551-3DEDB337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Anshu Pandey</a:t>
            </a:r>
          </a:p>
        </p:txBody>
      </p:sp>
      <p:pic>
        <p:nvPicPr>
          <p:cNvPr id="3" name="Picture 2" descr="Image result for bootup academy">
            <a:extLst>
              <a:ext uri="{FF2B5EF4-FFF2-40B4-BE49-F238E27FC236}">
                <a16:creationId xmlns:a16="http://schemas.microsoft.com/office/drawing/2014/main" id="{69E4ACB2-4F53-4310-9911-F53D1EAE4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78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2AE8E50-35D4-4D5A-A4BB-168CBB027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37D1D6D-17D8-4296-B000-665D1892D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396" y="1276539"/>
            <a:ext cx="5570417" cy="4304276"/>
          </a:xfrm>
          <a:custGeom>
            <a:avLst/>
            <a:gdLst>
              <a:gd name="connsiteX0" fmla="*/ 4985599 w 5593163"/>
              <a:gd name="connsiteY0" fmla="*/ 636203 h 4305008"/>
              <a:gd name="connsiteX1" fmla="*/ 5528908 w 5593163"/>
              <a:gd name="connsiteY1" fmla="*/ 1181049 h 4305008"/>
              <a:gd name="connsiteX2" fmla="*/ 4985599 w 5593163"/>
              <a:gd name="connsiteY2" fmla="*/ 636203 h 4305008"/>
              <a:gd name="connsiteX3" fmla="*/ 4985599 w 5593163"/>
              <a:gd name="connsiteY3" fmla="*/ 2333028 h 4305008"/>
              <a:gd name="connsiteX4" fmla="*/ 5528908 w 5593163"/>
              <a:gd name="connsiteY4" fmla="*/ 2877874 h 4305008"/>
              <a:gd name="connsiteX5" fmla="*/ 4985599 w 5593163"/>
              <a:gd name="connsiteY5" fmla="*/ 2333028 h 4305008"/>
              <a:gd name="connsiteX6" fmla="*/ 4985597 w 5593163"/>
              <a:gd name="connsiteY6" fmla="*/ 2034258 h 4305008"/>
              <a:gd name="connsiteX7" fmla="*/ 5528906 w 5593163"/>
              <a:gd name="connsiteY7" fmla="*/ 1493690 h 4305008"/>
              <a:gd name="connsiteX8" fmla="*/ 4985597 w 5593163"/>
              <a:gd name="connsiteY8" fmla="*/ 2034258 h 4305008"/>
              <a:gd name="connsiteX9" fmla="*/ 4985597 w 5593163"/>
              <a:gd name="connsiteY9" fmla="*/ 3731083 h 4305008"/>
              <a:gd name="connsiteX10" fmla="*/ 5528906 w 5593163"/>
              <a:gd name="connsiteY10" fmla="*/ 3190516 h 4305008"/>
              <a:gd name="connsiteX11" fmla="*/ 4985597 w 5593163"/>
              <a:gd name="connsiteY11" fmla="*/ 3731083 h 4305008"/>
              <a:gd name="connsiteX12" fmla="*/ 4842232 w 5593163"/>
              <a:gd name="connsiteY12" fmla="*/ 503273 h 4305008"/>
              <a:gd name="connsiteX13" fmla="*/ 4842826 w 5593163"/>
              <a:gd name="connsiteY13" fmla="*/ 491833 h 4305008"/>
              <a:gd name="connsiteX14" fmla="*/ 4843324 w 5593163"/>
              <a:gd name="connsiteY14" fmla="*/ 491866 h 4305008"/>
              <a:gd name="connsiteX15" fmla="*/ 4843350 w 5593163"/>
              <a:gd name="connsiteY15" fmla="*/ 491372 h 4305008"/>
              <a:gd name="connsiteX16" fmla="*/ 4860437 w 5593163"/>
              <a:gd name="connsiteY16" fmla="*/ 492995 h 4305008"/>
              <a:gd name="connsiteX17" fmla="*/ 4955899 w 5593163"/>
              <a:gd name="connsiteY17" fmla="*/ 502060 h 4305008"/>
              <a:gd name="connsiteX18" fmla="*/ 4972112 w 5593163"/>
              <a:gd name="connsiteY18" fmla="*/ 503599 h 4305008"/>
              <a:gd name="connsiteX19" fmla="*/ 4972229 w 5593163"/>
              <a:gd name="connsiteY19" fmla="*/ 504747 h 4305008"/>
              <a:gd name="connsiteX20" fmla="*/ 5583809 w 5593163"/>
              <a:gd name="connsiteY20" fmla="*/ 948988 h 4305008"/>
              <a:gd name="connsiteX21" fmla="*/ 5593163 w 5593163"/>
              <a:gd name="connsiteY21" fmla="*/ 971822 h 4305008"/>
              <a:gd name="connsiteX22" fmla="*/ 5593163 w 5593163"/>
              <a:gd name="connsiteY22" fmla="*/ 1318474 h 4305008"/>
              <a:gd name="connsiteX23" fmla="*/ 5558612 w 5593163"/>
              <a:gd name="connsiteY23" fmla="*/ 1315193 h 4305008"/>
              <a:gd name="connsiteX24" fmla="*/ 5542395 w 5593163"/>
              <a:gd name="connsiteY24" fmla="*/ 1313653 h 4305008"/>
              <a:gd name="connsiteX25" fmla="*/ 5542279 w 5593163"/>
              <a:gd name="connsiteY25" fmla="*/ 1312505 h 4305008"/>
              <a:gd name="connsiteX26" fmla="*/ 4852114 w 5593163"/>
              <a:gd name="connsiteY26" fmla="*/ 619464 h 4305008"/>
              <a:gd name="connsiteX27" fmla="*/ 4851608 w 5593163"/>
              <a:gd name="connsiteY27" fmla="*/ 619401 h 4305008"/>
              <a:gd name="connsiteX28" fmla="*/ 4851070 w 5593163"/>
              <a:gd name="connsiteY28" fmla="*/ 612725 h 4305008"/>
              <a:gd name="connsiteX29" fmla="*/ 4843603 w 5593163"/>
              <a:gd name="connsiteY29" fmla="*/ 520249 h 4305008"/>
              <a:gd name="connsiteX30" fmla="*/ 4842232 w 5593163"/>
              <a:gd name="connsiteY30" fmla="*/ 503273 h 4305008"/>
              <a:gd name="connsiteX31" fmla="*/ 4842232 w 5593163"/>
              <a:gd name="connsiteY31" fmla="*/ 2200098 h 4305008"/>
              <a:gd name="connsiteX32" fmla="*/ 4842826 w 5593163"/>
              <a:gd name="connsiteY32" fmla="*/ 2188658 h 4305008"/>
              <a:gd name="connsiteX33" fmla="*/ 4843324 w 5593163"/>
              <a:gd name="connsiteY33" fmla="*/ 2188691 h 4305008"/>
              <a:gd name="connsiteX34" fmla="*/ 4843350 w 5593163"/>
              <a:gd name="connsiteY34" fmla="*/ 2188197 h 4305008"/>
              <a:gd name="connsiteX35" fmla="*/ 4860437 w 5593163"/>
              <a:gd name="connsiteY35" fmla="*/ 2189820 h 4305008"/>
              <a:gd name="connsiteX36" fmla="*/ 4955899 w 5593163"/>
              <a:gd name="connsiteY36" fmla="*/ 2198885 h 4305008"/>
              <a:gd name="connsiteX37" fmla="*/ 4972112 w 5593163"/>
              <a:gd name="connsiteY37" fmla="*/ 2200424 h 4305008"/>
              <a:gd name="connsiteX38" fmla="*/ 4972229 w 5593163"/>
              <a:gd name="connsiteY38" fmla="*/ 2201572 h 4305008"/>
              <a:gd name="connsiteX39" fmla="*/ 5583809 w 5593163"/>
              <a:gd name="connsiteY39" fmla="*/ 2645813 h 4305008"/>
              <a:gd name="connsiteX40" fmla="*/ 5593163 w 5593163"/>
              <a:gd name="connsiteY40" fmla="*/ 2668647 h 4305008"/>
              <a:gd name="connsiteX41" fmla="*/ 5593163 w 5593163"/>
              <a:gd name="connsiteY41" fmla="*/ 3015299 h 4305008"/>
              <a:gd name="connsiteX42" fmla="*/ 5558612 w 5593163"/>
              <a:gd name="connsiteY42" fmla="*/ 3012018 h 4305008"/>
              <a:gd name="connsiteX43" fmla="*/ 5542395 w 5593163"/>
              <a:gd name="connsiteY43" fmla="*/ 3010478 h 4305008"/>
              <a:gd name="connsiteX44" fmla="*/ 5542279 w 5593163"/>
              <a:gd name="connsiteY44" fmla="*/ 3009330 h 4305008"/>
              <a:gd name="connsiteX45" fmla="*/ 4852114 w 5593163"/>
              <a:gd name="connsiteY45" fmla="*/ 2316289 h 4305008"/>
              <a:gd name="connsiteX46" fmla="*/ 4851608 w 5593163"/>
              <a:gd name="connsiteY46" fmla="*/ 2316226 h 4305008"/>
              <a:gd name="connsiteX47" fmla="*/ 4851070 w 5593163"/>
              <a:gd name="connsiteY47" fmla="*/ 2309550 h 4305008"/>
              <a:gd name="connsiteX48" fmla="*/ 4843603 w 5593163"/>
              <a:gd name="connsiteY48" fmla="*/ 2217074 h 4305008"/>
              <a:gd name="connsiteX49" fmla="*/ 4842232 w 5593163"/>
              <a:gd name="connsiteY49" fmla="*/ 2200098 h 4305008"/>
              <a:gd name="connsiteX50" fmla="*/ 4842232 w 5593163"/>
              <a:gd name="connsiteY50" fmla="*/ 3896923 h 4305008"/>
              <a:gd name="connsiteX51" fmla="*/ 4842826 w 5593163"/>
              <a:gd name="connsiteY51" fmla="*/ 3885483 h 4305008"/>
              <a:gd name="connsiteX52" fmla="*/ 4843324 w 5593163"/>
              <a:gd name="connsiteY52" fmla="*/ 3885516 h 4305008"/>
              <a:gd name="connsiteX53" fmla="*/ 4843350 w 5593163"/>
              <a:gd name="connsiteY53" fmla="*/ 3885022 h 4305008"/>
              <a:gd name="connsiteX54" fmla="*/ 4860437 w 5593163"/>
              <a:gd name="connsiteY54" fmla="*/ 3886645 h 4305008"/>
              <a:gd name="connsiteX55" fmla="*/ 4955899 w 5593163"/>
              <a:gd name="connsiteY55" fmla="*/ 3895710 h 4305008"/>
              <a:gd name="connsiteX56" fmla="*/ 4972112 w 5593163"/>
              <a:gd name="connsiteY56" fmla="*/ 3897249 h 4305008"/>
              <a:gd name="connsiteX57" fmla="*/ 4972229 w 5593163"/>
              <a:gd name="connsiteY57" fmla="*/ 3898397 h 4305008"/>
              <a:gd name="connsiteX58" fmla="*/ 5532481 w 5593163"/>
              <a:gd name="connsiteY58" fmla="*/ 4255797 h 4305008"/>
              <a:gd name="connsiteX59" fmla="*/ 5560926 w 5593163"/>
              <a:gd name="connsiteY59" fmla="*/ 4305008 h 4305008"/>
              <a:gd name="connsiteX60" fmla="*/ 5409877 w 5593163"/>
              <a:gd name="connsiteY60" fmla="*/ 4305008 h 4305008"/>
              <a:gd name="connsiteX61" fmla="*/ 5357754 w 5593163"/>
              <a:gd name="connsiteY61" fmla="*/ 4241205 h 4305008"/>
              <a:gd name="connsiteX62" fmla="*/ 4985599 w 5593163"/>
              <a:gd name="connsiteY62" fmla="*/ 4029853 h 4305008"/>
              <a:gd name="connsiteX63" fmla="*/ 5084780 w 5593163"/>
              <a:gd name="connsiteY63" fmla="*/ 4271827 h 4305008"/>
              <a:gd name="connsiteX64" fmla="*/ 5111462 w 5593163"/>
              <a:gd name="connsiteY64" fmla="*/ 4305008 h 4305008"/>
              <a:gd name="connsiteX65" fmla="*/ 4957353 w 5593163"/>
              <a:gd name="connsiteY65" fmla="*/ 4305008 h 4305008"/>
              <a:gd name="connsiteX66" fmla="*/ 4927231 w 5593163"/>
              <a:gd name="connsiteY66" fmla="*/ 4254710 h 4305008"/>
              <a:gd name="connsiteX67" fmla="*/ 4852114 w 5593163"/>
              <a:gd name="connsiteY67" fmla="*/ 4013114 h 4305008"/>
              <a:gd name="connsiteX68" fmla="*/ 4851608 w 5593163"/>
              <a:gd name="connsiteY68" fmla="*/ 4013051 h 4305008"/>
              <a:gd name="connsiteX69" fmla="*/ 4851070 w 5593163"/>
              <a:gd name="connsiteY69" fmla="*/ 4006375 h 4305008"/>
              <a:gd name="connsiteX70" fmla="*/ 4843603 w 5593163"/>
              <a:gd name="connsiteY70" fmla="*/ 3913899 h 4305008"/>
              <a:gd name="connsiteX71" fmla="*/ 4842232 w 5593163"/>
              <a:gd name="connsiteY71" fmla="*/ 3896923 h 4305008"/>
              <a:gd name="connsiteX72" fmla="*/ 4842230 w 5593163"/>
              <a:gd name="connsiteY72" fmla="*/ 469318 h 4305008"/>
              <a:gd name="connsiteX73" fmla="*/ 4843601 w 5593163"/>
              <a:gd name="connsiteY73" fmla="*/ 452471 h 4305008"/>
              <a:gd name="connsiteX74" fmla="*/ 4851065 w 5593163"/>
              <a:gd name="connsiteY74" fmla="*/ 360740 h 4305008"/>
              <a:gd name="connsiteX75" fmla="*/ 4851605 w 5593163"/>
              <a:gd name="connsiteY75" fmla="*/ 354103 h 4305008"/>
              <a:gd name="connsiteX76" fmla="*/ 4852110 w 5593163"/>
              <a:gd name="connsiteY76" fmla="*/ 354040 h 4305008"/>
              <a:gd name="connsiteX77" fmla="*/ 4936323 w 5593163"/>
              <a:gd name="connsiteY77" fmla="*/ 96778 h 4305008"/>
              <a:gd name="connsiteX78" fmla="*/ 4998957 w 5593163"/>
              <a:gd name="connsiteY78" fmla="*/ 0 h 4305008"/>
              <a:gd name="connsiteX79" fmla="*/ 5167333 w 5593163"/>
              <a:gd name="connsiteY79" fmla="*/ 0 h 4305008"/>
              <a:gd name="connsiteX80" fmla="*/ 5099105 w 5593163"/>
              <a:gd name="connsiteY80" fmla="*/ 76659 h 4305008"/>
              <a:gd name="connsiteX81" fmla="*/ 4985597 w 5593163"/>
              <a:gd name="connsiteY81" fmla="*/ 337433 h 4305008"/>
              <a:gd name="connsiteX82" fmla="*/ 5424571 w 5593163"/>
              <a:gd name="connsiteY82" fmla="*/ 44350 h 4305008"/>
              <a:gd name="connsiteX83" fmla="*/ 5446799 w 5593163"/>
              <a:gd name="connsiteY83" fmla="*/ 0 h 4305008"/>
              <a:gd name="connsiteX84" fmla="*/ 5593163 w 5593163"/>
              <a:gd name="connsiteY84" fmla="*/ 0 h 4305008"/>
              <a:gd name="connsiteX85" fmla="*/ 5593163 w 5593163"/>
              <a:gd name="connsiteY85" fmla="*/ 4197 h 4305008"/>
              <a:gd name="connsiteX86" fmla="*/ 5543598 w 5593163"/>
              <a:gd name="connsiteY86" fmla="*/ 95636 h 4305008"/>
              <a:gd name="connsiteX87" fmla="*/ 4972226 w 5593163"/>
              <a:gd name="connsiteY87" fmla="*/ 467856 h 4305008"/>
              <a:gd name="connsiteX88" fmla="*/ 4972110 w 5593163"/>
              <a:gd name="connsiteY88" fmla="*/ 468995 h 4305008"/>
              <a:gd name="connsiteX89" fmla="*/ 4955893 w 5593163"/>
              <a:gd name="connsiteY89" fmla="*/ 470523 h 4305008"/>
              <a:gd name="connsiteX90" fmla="*/ 4860466 w 5593163"/>
              <a:gd name="connsiteY90" fmla="*/ 479514 h 4305008"/>
              <a:gd name="connsiteX91" fmla="*/ 4843348 w 5593163"/>
              <a:gd name="connsiteY91" fmla="*/ 481127 h 4305008"/>
              <a:gd name="connsiteX92" fmla="*/ 4843322 w 5593163"/>
              <a:gd name="connsiteY92" fmla="*/ 480636 h 4305008"/>
              <a:gd name="connsiteX93" fmla="*/ 4842823 w 5593163"/>
              <a:gd name="connsiteY93" fmla="*/ 480669 h 4305008"/>
              <a:gd name="connsiteX94" fmla="*/ 4842230 w 5593163"/>
              <a:gd name="connsiteY94" fmla="*/ 469318 h 4305008"/>
              <a:gd name="connsiteX95" fmla="*/ 4842230 w 5593163"/>
              <a:gd name="connsiteY95" fmla="*/ 2166144 h 4305008"/>
              <a:gd name="connsiteX96" fmla="*/ 4843601 w 5593163"/>
              <a:gd name="connsiteY96" fmla="*/ 2149296 h 4305008"/>
              <a:gd name="connsiteX97" fmla="*/ 4851065 w 5593163"/>
              <a:gd name="connsiteY97" fmla="*/ 2057565 h 4305008"/>
              <a:gd name="connsiteX98" fmla="*/ 4851605 w 5593163"/>
              <a:gd name="connsiteY98" fmla="*/ 2050928 h 4305008"/>
              <a:gd name="connsiteX99" fmla="*/ 4852110 w 5593163"/>
              <a:gd name="connsiteY99" fmla="*/ 2050865 h 4305008"/>
              <a:gd name="connsiteX100" fmla="*/ 5542276 w 5593163"/>
              <a:gd name="connsiteY100" fmla="*/ 1363267 h 4305008"/>
              <a:gd name="connsiteX101" fmla="*/ 5542393 w 5593163"/>
              <a:gd name="connsiteY101" fmla="*/ 1362128 h 4305008"/>
              <a:gd name="connsiteX102" fmla="*/ 5558606 w 5593163"/>
              <a:gd name="connsiteY102" fmla="*/ 1360601 h 4305008"/>
              <a:gd name="connsiteX103" fmla="*/ 5593163 w 5593163"/>
              <a:gd name="connsiteY103" fmla="*/ 1357345 h 4305008"/>
              <a:gd name="connsiteX104" fmla="*/ 5593163 w 5593163"/>
              <a:gd name="connsiteY104" fmla="*/ 1701268 h 4305008"/>
              <a:gd name="connsiteX105" fmla="*/ 5583807 w 5593163"/>
              <a:gd name="connsiteY105" fmla="*/ 1723929 h 4305008"/>
              <a:gd name="connsiteX106" fmla="*/ 4972226 w 5593163"/>
              <a:gd name="connsiteY106" fmla="*/ 2164681 h 4305008"/>
              <a:gd name="connsiteX107" fmla="*/ 4972110 w 5593163"/>
              <a:gd name="connsiteY107" fmla="*/ 2165820 h 4305008"/>
              <a:gd name="connsiteX108" fmla="*/ 4955893 w 5593163"/>
              <a:gd name="connsiteY108" fmla="*/ 2167348 h 4305008"/>
              <a:gd name="connsiteX109" fmla="*/ 4860466 w 5593163"/>
              <a:gd name="connsiteY109" fmla="*/ 2176339 h 4305008"/>
              <a:gd name="connsiteX110" fmla="*/ 4843348 w 5593163"/>
              <a:gd name="connsiteY110" fmla="*/ 2177952 h 4305008"/>
              <a:gd name="connsiteX111" fmla="*/ 4843322 w 5593163"/>
              <a:gd name="connsiteY111" fmla="*/ 2177461 h 4305008"/>
              <a:gd name="connsiteX112" fmla="*/ 4842823 w 5593163"/>
              <a:gd name="connsiteY112" fmla="*/ 2177494 h 4305008"/>
              <a:gd name="connsiteX113" fmla="*/ 4842230 w 5593163"/>
              <a:gd name="connsiteY113" fmla="*/ 2166144 h 4305008"/>
              <a:gd name="connsiteX114" fmla="*/ 4842230 w 5593163"/>
              <a:gd name="connsiteY114" fmla="*/ 3862969 h 4305008"/>
              <a:gd name="connsiteX115" fmla="*/ 4843601 w 5593163"/>
              <a:gd name="connsiteY115" fmla="*/ 3846121 h 4305008"/>
              <a:gd name="connsiteX116" fmla="*/ 4851065 w 5593163"/>
              <a:gd name="connsiteY116" fmla="*/ 3754390 h 4305008"/>
              <a:gd name="connsiteX117" fmla="*/ 4851605 w 5593163"/>
              <a:gd name="connsiteY117" fmla="*/ 3747753 h 4305008"/>
              <a:gd name="connsiteX118" fmla="*/ 4852110 w 5593163"/>
              <a:gd name="connsiteY118" fmla="*/ 3747690 h 4305008"/>
              <a:gd name="connsiteX119" fmla="*/ 5542276 w 5593163"/>
              <a:gd name="connsiteY119" fmla="*/ 3060092 h 4305008"/>
              <a:gd name="connsiteX120" fmla="*/ 5542393 w 5593163"/>
              <a:gd name="connsiteY120" fmla="*/ 3058953 h 4305008"/>
              <a:gd name="connsiteX121" fmla="*/ 5558606 w 5593163"/>
              <a:gd name="connsiteY121" fmla="*/ 3057426 h 4305008"/>
              <a:gd name="connsiteX122" fmla="*/ 5593163 w 5593163"/>
              <a:gd name="connsiteY122" fmla="*/ 3054170 h 4305008"/>
              <a:gd name="connsiteX123" fmla="*/ 5593163 w 5593163"/>
              <a:gd name="connsiteY123" fmla="*/ 3398093 h 4305008"/>
              <a:gd name="connsiteX124" fmla="*/ 5583807 w 5593163"/>
              <a:gd name="connsiteY124" fmla="*/ 3420754 h 4305008"/>
              <a:gd name="connsiteX125" fmla="*/ 4972226 w 5593163"/>
              <a:gd name="connsiteY125" fmla="*/ 3861506 h 4305008"/>
              <a:gd name="connsiteX126" fmla="*/ 4972110 w 5593163"/>
              <a:gd name="connsiteY126" fmla="*/ 3862645 h 4305008"/>
              <a:gd name="connsiteX127" fmla="*/ 4955893 w 5593163"/>
              <a:gd name="connsiteY127" fmla="*/ 3864173 h 4305008"/>
              <a:gd name="connsiteX128" fmla="*/ 4860466 w 5593163"/>
              <a:gd name="connsiteY128" fmla="*/ 3873164 h 4305008"/>
              <a:gd name="connsiteX129" fmla="*/ 4843348 w 5593163"/>
              <a:gd name="connsiteY129" fmla="*/ 3874777 h 4305008"/>
              <a:gd name="connsiteX130" fmla="*/ 4843322 w 5593163"/>
              <a:gd name="connsiteY130" fmla="*/ 3874286 h 4305008"/>
              <a:gd name="connsiteX131" fmla="*/ 4842823 w 5593163"/>
              <a:gd name="connsiteY131" fmla="*/ 3874319 h 4305008"/>
              <a:gd name="connsiteX132" fmla="*/ 4842230 w 5593163"/>
              <a:gd name="connsiteY132" fmla="*/ 3862969 h 4305008"/>
              <a:gd name="connsiteX133" fmla="*/ 4135041 w 5593163"/>
              <a:gd name="connsiteY133" fmla="*/ 1181049 h 4305008"/>
              <a:gd name="connsiteX134" fmla="*/ 4678350 w 5593163"/>
              <a:gd name="connsiteY134" fmla="*/ 636203 h 4305008"/>
              <a:gd name="connsiteX135" fmla="*/ 4135041 w 5593163"/>
              <a:gd name="connsiteY135" fmla="*/ 1181049 h 4305008"/>
              <a:gd name="connsiteX136" fmla="*/ 4135041 w 5593163"/>
              <a:gd name="connsiteY136" fmla="*/ 1493690 h 4305008"/>
              <a:gd name="connsiteX137" fmla="*/ 4678350 w 5593163"/>
              <a:gd name="connsiteY137" fmla="*/ 2034258 h 4305008"/>
              <a:gd name="connsiteX138" fmla="*/ 4135041 w 5593163"/>
              <a:gd name="connsiteY138" fmla="*/ 1493690 h 4305008"/>
              <a:gd name="connsiteX139" fmla="*/ 4135041 w 5593163"/>
              <a:gd name="connsiteY139" fmla="*/ 2877874 h 4305008"/>
              <a:gd name="connsiteX140" fmla="*/ 4678350 w 5593163"/>
              <a:gd name="connsiteY140" fmla="*/ 2333028 h 4305008"/>
              <a:gd name="connsiteX141" fmla="*/ 4135041 w 5593163"/>
              <a:gd name="connsiteY141" fmla="*/ 2877874 h 4305008"/>
              <a:gd name="connsiteX142" fmla="*/ 4135041 w 5593163"/>
              <a:gd name="connsiteY142" fmla="*/ 3190516 h 4305008"/>
              <a:gd name="connsiteX143" fmla="*/ 4678350 w 5593163"/>
              <a:gd name="connsiteY143" fmla="*/ 3731083 h 4305008"/>
              <a:gd name="connsiteX144" fmla="*/ 4135041 w 5593163"/>
              <a:gd name="connsiteY144" fmla="*/ 3190516 h 4305008"/>
              <a:gd name="connsiteX145" fmla="*/ 4103022 w 5593163"/>
              <a:gd name="connsiteY145" fmla="*/ 4305008 h 4305008"/>
              <a:gd name="connsiteX146" fmla="*/ 4131467 w 5593163"/>
              <a:gd name="connsiteY146" fmla="*/ 4255797 h 4305008"/>
              <a:gd name="connsiteX147" fmla="*/ 4691720 w 5593163"/>
              <a:gd name="connsiteY147" fmla="*/ 3898397 h 4305008"/>
              <a:gd name="connsiteX148" fmla="*/ 4691837 w 5593163"/>
              <a:gd name="connsiteY148" fmla="*/ 3897249 h 4305008"/>
              <a:gd name="connsiteX149" fmla="*/ 4708050 w 5593163"/>
              <a:gd name="connsiteY149" fmla="*/ 3895710 h 4305008"/>
              <a:gd name="connsiteX150" fmla="*/ 4803512 w 5593163"/>
              <a:gd name="connsiteY150" fmla="*/ 3886645 h 4305008"/>
              <a:gd name="connsiteX151" fmla="*/ 4820599 w 5593163"/>
              <a:gd name="connsiteY151" fmla="*/ 3885022 h 4305008"/>
              <a:gd name="connsiteX152" fmla="*/ 4820625 w 5593163"/>
              <a:gd name="connsiteY152" fmla="*/ 3885516 h 4305008"/>
              <a:gd name="connsiteX153" fmla="*/ 4821123 w 5593163"/>
              <a:gd name="connsiteY153" fmla="*/ 3885483 h 4305008"/>
              <a:gd name="connsiteX154" fmla="*/ 4821717 w 5593163"/>
              <a:gd name="connsiteY154" fmla="*/ 3896923 h 4305008"/>
              <a:gd name="connsiteX155" fmla="*/ 4820346 w 5593163"/>
              <a:gd name="connsiteY155" fmla="*/ 3913899 h 4305008"/>
              <a:gd name="connsiteX156" fmla="*/ 4812879 w 5593163"/>
              <a:gd name="connsiteY156" fmla="*/ 4006375 h 4305008"/>
              <a:gd name="connsiteX157" fmla="*/ 4812341 w 5593163"/>
              <a:gd name="connsiteY157" fmla="*/ 4013051 h 4305008"/>
              <a:gd name="connsiteX158" fmla="*/ 4811835 w 5593163"/>
              <a:gd name="connsiteY158" fmla="*/ 4013114 h 4305008"/>
              <a:gd name="connsiteX159" fmla="*/ 4736718 w 5593163"/>
              <a:gd name="connsiteY159" fmla="*/ 4254710 h 4305008"/>
              <a:gd name="connsiteX160" fmla="*/ 4706597 w 5593163"/>
              <a:gd name="connsiteY160" fmla="*/ 4305008 h 4305008"/>
              <a:gd name="connsiteX161" fmla="*/ 4552487 w 5593163"/>
              <a:gd name="connsiteY161" fmla="*/ 4305008 h 4305008"/>
              <a:gd name="connsiteX162" fmla="*/ 4579169 w 5593163"/>
              <a:gd name="connsiteY162" fmla="*/ 4271827 h 4305008"/>
              <a:gd name="connsiteX163" fmla="*/ 4678350 w 5593163"/>
              <a:gd name="connsiteY163" fmla="*/ 4029853 h 4305008"/>
              <a:gd name="connsiteX164" fmla="*/ 4306196 w 5593163"/>
              <a:gd name="connsiteY164" fmla="*/ 4241205 h 4305008"/>
              <a:gd name="connsiteX165" fmla="*/ 4254073 w 5593163"/>
              <a:gd name="connsiteY165" fmla="*/ 4305008 h 4305008"/>
              <a:gd name="connsiteX166" fmla="*/ 4068511 w 5593163"/>
              <a:gd name="connsiteY166" fmla="*/ 0 h 4305008"/>
              <a:gd name="connsiteX167" fmla="*/ 4217148 w 5593163"/>
              <a:gd name="connsiteY167" fmla="*/ 0 h 4305008"/>
              <a:gd name="connsiteX168" fmla="*/ 4239376 w 5593163"/>
              <a:gd name="connsiteY168" fmla="*/ 44350 h 4305008"/>
              <a:gd name="connsiteX169" fmla="*/ 4678350 w 5593163"/>
              <a:gd name="connsiteY169" fmla="*/ 337433 h 4305008"/>
              <a:gd name="connsiteX170" fmla="*/ 4564842 w 5593163"/>
              <a:gd name="connsiteY170" fmla="*/ 76659 h 4305008"/>
              <a:gd name="connsiteX171" fmla="*/ 4496615 w 5593163"/>
              <a:gd name="connsiteY171" fmla="*/ 0 h 4305008"/>
              <a:gd name="connsiteX172" fmla="*/ 4664989 w 5593163"/>
              <a:gd name="connsiteY172" fmla="*/ 0 h 4305008"/>
              <a:gd name="connsiteX173" fmla="*/ 4727623 w 5593163"/>
              <a:gd name="connsiteY173" fmla="*/ 96778 h 4305008"/>
              <a:gd name="connsiteX174" fmla="*/ 4811836 w 5593163"/>
              <a:gd name="connsiteY174" fmla="*/ 354040 h 4305008"/>
              <a:gd name="connsiteX175" fmla="*/ 4812342 w 5593163"/>
              <a:gd name="connsiteY175" fmla="*/ 354103 h 4305008"/>
              <a:gd name="connsiteX176" fmla="*/ 4812882 w 5593163"/>
              <a:gd name="connsiteY176" fmla="*/ 360740 h 4305008"/>
              <a:gd name="connsiteX177" fmla="*/ 4820346 w 5593163"/>
              <a:gd name="connsiteY177" fmla="*/ 452471 h 4305008"/>
              <a:gd name="connsiteX178" fmla="*/ 4821717 w 5593163"/>
              <a:gd name="connsiteY178" fmla="*/ 469318 h 4305008"/>
              <a:gd name="connsiteX179" fmla="*/ 4821124 w 5593163"/>
              <a:gd name="connsiteY179" fmla="*/ 480669 h 4305008"/>
              <a:gd name="connsiteX180" fmla="*/ 4820625 w 5593163"/>
              <a:gd name="connsiteY180" fmla="*/ 480636 h 4305008"/>
              <a:gd name="connsiteX181" fmla="*/ 4820599 w 5593163"/>
              <a:gd name="connsiteY181" fmla="*/ 481127 h 4305008"/>
              <a:gd name="connsiteX182" fmla="*/ 4803481 w 5593163"/>
              <a:gd name="connsiteY182" fmla="*/ 479514 h 4305008"/>
              <a:gd name="connsiteX183" fmla="*/ 4708054 w 5593163"/>
              <a:gd name="connsiteY183" fmla="*/ 470523 h 4305008"/>
              <a:gd name="connsiteX184" fmla="*/ 4691837 w 5593163"/>
              <a:gd name="connsiteY184" fmla="*/ 468995 h 4305008"/>
              <a:gd name="connsiteX185" fmla="*/ 4691721 w 5593163"/>
              <a:gd name="connsiteY185" fmla="*/ 467856 h 4305008"/>
              <a:gd name="connsiteX186" fmla="*/ 4120350 w 5593163"/>
              <a:gd name="connsiteY186" fmla="*/ 95636 h 4305008"/>
              <a:gd name="connsiteX187" fmla="*/ 3991674 w 5593163"/>
              <a:gd name="connsiteY187" fmla="*/ 1313979 h 4305008"/>
              <a:gd name="connsiteX188" fmla="*/ 3993045 w 5593163"/>
              <a:gd name="connsiteY188" fmla="*/ 1296998 h 4305008"/>
              <a:gd name="connsiteX189" fmla="*/ 4000509 w 5593163"/>
              <a:gd name="connsiteY189" fmla="*/ 1204541 h 4305008"/>
              <a:gd name="connsiteX190" fmla="*/ 4001049 w 5593163"/>
              <a:gd name="connsiteY190" fmla="*/ 1197851 h 4305008"/>
              <a:gd name="connsiteX191" fmla="*/ 4001555 w 5593163"/>
              <a:gd name="connsiteY191" fmla="*/ 1197788 h 4305008"/>
              <a:gd name="connsiteX192" fmla="*/ 4691720 w 5593163"/>
              <a:gd name="connsiteY192" fmla="*/ 504747 h 4305008"/>
              <a:gd name="connsiteX193" fmla="*/ 4691837 w 5593163"/>
              <a:gd name="connsiteY193" fmla="*/ 503599 h 4305008"/>
              <a:gd name="connsiteX194" fmla="*/ 4708050 w 5593163"/>
              <a:gd name="connsiteY194" fmla="*/ 502060 h 4305008"/>
              <a:gd name="connsiteX195" fmla="*/ 4803512 w 5593163"/>
              <a:gd name="connsiteY195" fmla="*/ 492995 h 4305008"/>
              <a:gd name="connsiteX196" fmla="*/ 4820599 w 5593163"/>
              <a:gd name="connsiteY196" fmla="*/ 491372 h 4305008"/>
              <a:gd name="connsiteX197" fmla="*/ 4820625 w 5593163"/>
              <a:gd name="connsiteY197" fmla="*/ 491866 h 4305008"/>
              <a:gd name="connsiteX198" fmla="*/ 4821123 w 5593163"/>
              <a:gd name="connsiteY198" fmla="*/ 491833 h 4305008"/>
              <a:gd name="connsiteX199" fmla="*/ 4821717 w 5593163"/>
              <a:gd name="connsiteY199" fmla="*/ 503273 h 4305008"/>
              <a:gd name="connsiteX200" fmla="*/ 4820346 w 5593163"/>
              <a:gd name="connsiteY200" fmla="*/ 520249 h 4305008"/>
              <a:gd name="connsiteX201" fmla="*/ 4812879 w 5593163"/>
              <a:gd name="connsiteY201" fmla="*/ 612725 h 4305008"/>
              <a:gd name="connsiteX202" fmla="*/ 4812341 w 5593163"/>
              <a:gd name="connsiteY202" fmla="*/ 619401 h 4305008"/>
              <a:gd name="connsiteX203" fmla="*/ 4811835 w 5593163"/>
              <a:gd name="connsiteY203" fmla="*/ 619464 h 4305008"/>
              <a:gd name="connsiteX204" fmla="*/ 4121670 w 5593163"/>
              <a:gd name="connsiteY204" fmla="*/ 1312505 h 4305008"/>
              <a:gd name="connsiteX205" fmla="*/ 4121554 w 5593163"/>
              <a:gd name="connsiteY205" fmla="*/ 1313653 h 4305008"/>
              <a:gd name="connsiteX206" fmla="*/ 4105337 w 5593163"/>
              <a:gd name="connsiteY206" fmla="*/ 1315193 h 4305008"/>
              <a:gd name="connsiteX207" fmla="*/ 4009911 w 5593163"/>
              <a:gd name="connsiteY207" fmla="*/ 1324255 h 4305008"/>
              <a:gd name="connsiteX208" fmla="*/ 3992792 w 5593163"/>
              <a:gd name="connsiteY208" fmla="*/ 1325881 h 4305008"/>
              <a:gd name="connsiteX209" fmla="*/ 3992766 w 5593163"/>
              <a:gd name="connsiteY209" fmla="*/ 1325386 h 4305008"/>
              <a:gd name="connsiteX210" fmla="*/ 3992267 w 5593163"/>
              <a:gd name="connsiteY210" fmla="*/ 1325419 h 4305008"/>
              <a:gd name="connsiteX211" fmla="*/ 3991674 w 5593163"/>
              <a:gd name="connsiteY211" fmla="*/ 1313979 h 4305008"/>
              <a:gd name="connsiteX212" fmla="*/ 3991674 w 5593163"/>
              <a:gd name="connsiteY212" fmla="*/ 1361805 h 4305008"/>
              <a:gd name="connsiteX213" fmla="*/ 3992268 w 5593163"/>
              <a:gd name="connsiteY213" fmla="*/ 1350455 h 4305008"/>
              <a:gd name="connsiteX214" fmla="*/ 3992766 w 5593163"/>
              <a:gd name="connsiteY214" fmla="*/ 1350487 h 4305008"/>
              <a:gd name="connsiteX215" fmla="*/ 3992792 w 5593163"/>
              <a:gd name="connsiteY215" fmla="*/ 1349997 h 4305008"/>
              <a:gd name="connsiteX216" fmla="*/ 4009880 w 5593163"/>
              <a:gd name="connsiteY216" fmla="*/ 1351607 h 4305008"/>
              <a:gd name="connsiteX217" fmla="*/ 4105341 w 5593163"/>
              <a:gd name="connsiteY217" fmla="*/ 1360601 h 4305008"/>
              <a:gd name="connsiteX218" fmla="*/ 4121554 w 5593163"/>
              <a:gd name="connsiteY218" fmla="*/ 1362128 h 4305008"/>
              <a:gd name="connsiteX219" fmla="*/ 4121671 w 5593163"/>
              <a:gd name="connsiteY219" fmla="*/ 1363267 h 4305008"/>
              <a:gd name="connsiteX220" fmla="*/ 4811836 w 5593163"/>
              <a:gd name="connsiteY220" fmla="*/ 2050865 h 4305008"/>
              <a:gd name="connsiteX221" fmla="*/ 4812342 w 5593163"/>
              <a:gd name="connsiteY221" fmla="*/ 2050928 h 4305008"/>
              <a:gd name="connsiteX222" fmla="*/ 4812882 w 5593163"/>
              <a:gd name="connsiteY222" fmla="*/ 2057565 h 4305008"/>
              <a:gd name="connsiteX223" fmla="*/ 4820346 w 5593163"/>
              <a:gd name="connsiteY223" fmla="*/ 2149296 h 4305008"/>
              <a:gd name="connsiteX224" fmla="*/ 4821717 w 5593163"/>
              <a:gd name="connsiteY224" fmla="*/ 2166144 h 4305008"/>
              <a:gd name="connsiteX225" fmla="*/ 4821124 w 5593163"/>
              <a:gd name="connsiteY225" fmla="*/ 2177494 h 4305008"/>
              <a:gd name="connsiteX226" fmla="*/ 4820625 w 5593163"/>
              <a:gd name="connsiteY226" fmla="*/ 2177461 h 4305008"/>
              <a:gd name="connsiteX227" fmla="*/ 4820599 w 5593163"/>
              <a:gd name="connsiteY227" fmla="*/ 2177952 h 4305008"/>
              <a:gd name="connsiteX228" fmla="*/ 4803481 w 5593163"/>
              <a:gd name="connsiteY228" fmla="*/ 2176339 h 4305008"/>
              <a:gd name="connsiteX229" fmla="*/ 4708054 w 5593163"/>
              <a:gd name="connsiteY229" fmla="*/ 2167348 h 4305008"/>
              <a:gd name="connsiteX230" fmla="*/ 4691837 w 5593163"/>
              <a:gd name="connsiteY230" fmla="*/ 2165820 h 4305008"/>
              <a:gd name="connsiteX231" fmla="*/ 4691721 w 5593163"/>
              <a:gd name="connsiteY231" fmla="*/ 2164681 h 4305008"/>
              <a:gd name="connsiteX232" fmla="*/ 4001556 w 5593163"/>
              <a:gd name="connsiteY232" fmla="*/ 1477083 h 4305008"/>
              <a:gd name="connsiteX233" fmla="*/ 4001050 w 5593163"/>
              <a:gd name="connsiteY233" fmla="*/ 1477021 h 4305008"/>
              <a:gd name="connsiteX234" fmla="*/ 4000512 w 5593163"/>
              <a:gd name="connsiteY234" fmla="*/ 1470397 h 4305008"/>
              <a:gd name="connsiteX235" fmla="*/ 3993045 w 5593163"/>
              <a:gd name="connsiteY235" fmla="*/ 1378647 h 4305008"/>
              <a:gd name="connsiteX236" fmla="*/ 3991674 w 5593163"/>
              <a:gd name="connsiteY236" fmla="*/ 1361805 h 4305008"/>
              <a:gd name="connsiteX237" fmla="*/ 3991674 w 5593163"/>
              <a:gd name="connsiteY237" fmla="*/ 3010804 h 4305008"/>
              <a:gd name="connsiteX238" fmla="*/ 3993045 w 5593163"/>
              <a:gd name="connsiteY238" fmla="*/ 2993823 h 4305008"/>
              <a:gd name="connsiteX239" fmla="*/ 4000509 w 5593163"/>
              <a:gd name="connsiteY239" fmla="*/ 2901366 h 4305008"/>
              <a:gd name="connsiteX240" fmla="*/ 4001049 w 5593163"/>
              <a:gd name="connsiteY240" fmla="*/ 2894676 h 4305008"/>
              <a:gd name="connsiteX241" fmla="*/ 4001555 w 5593163"/>
              <a:gd name="connsiteY241" fmla="*/ 2894613 h 4305008"/>
              <a:gd name="connsiteX242" fmla="*/ 4691720 w 5593163"/>
              <a:gd name="connsiteY242" fmla="*/ 2201572 h 4305008"/>
              <a:gd name="connsiteX243" fmla="*/ 4691837 w 5593163"/>
              <a:gd name="connsiteY243" fmla="*/ 2200424 h 4305008"/>
              <a:gd name="connsiteX244" fmla="*/ 4708050 w 5593163"/>
              <a:gd name="connsiteY244" fmla="*/ 2198885 h 4305008"/>
              <a:gd name="connsiteX245" fmla="*/ 4803512 w 5593163"/>
              <a:gd name="connsiteY245" fmla="*/ 2189820 h 4305008"/>
              <a:gd name="connsiteX246" fmla="*/ 4820599 w 5593163"/>
              <a:gd name="connsiteY246" fmla="*/ 2188197 h 4305008"/>
              <a:gd name="connsiteX247" fmla="*/ 4820625 w 5593163"/>
              <a:gd name="connsiteY247" fmla="*/ 2188691 h 4305008"/>
              <a:gd name="connsiteX248" fmla="*/ 4821123 w 5593163"/>
              <a:gd name="connsiteY248" fmla="*/ 2188658 h 4305008"/>
              <a:gd name="connsiteX249" fmla="*/ 4821717 w 5593163"/>
              <a:gd name="connsiteY249" fmla="*/ 2200098 h 4305008"/>
              <a:gd name="connsiteX250" fmla="*/ 4820346 w 5593163"/>
              <a:gd name="connsiteY250" fmla="*/ 2217074 h 4305008"/>
              <a:gd name="connsiteX251" fmla="*/ 4812879 w 5593163"/>
              <a:gd name="connsiteY251" fmla="*/ 2309550 h 4305008"/>
              <a:gd name="connsiteX252" fmla="*/ 4812341 w 5593163"/>
              <a:gd name="connsiteY252" fmla="*/ 2316226 h 4305008"/>
              <a:gd name="connsiteX253" fmla="*/ 4811835 w 5593163"/>
              <a:gd name="connsiteY253" fmla="*/ 2316289 h 4305008"/>
              <a:gd name="connsiteX254" fmla="*/ 4121670 w 5593163"/>
              <a:gd name="connsiteY254" fmla="*/ 3009330 h 4305008"/>
              <a:gd name="connsiteX255" fmla="*/ 4121554 w 5593163"/>
              <a:gd name="connsiteY255" fmla="*/ 3010478 h 4305008"/>
              <a:gd name="connsiteX256" fmla="*/ 4105337 w 5593163"/>
              <a:gd name="connsiteY256" fmla="*/ 3012018 h 4305008"/>
              <a:gd name="connsiteX257" fmla="*/ 4009911 w 5593163"/>
              <a:gd name="connsiteY257" fmla="*/ 3021080 h 4305008"/>
              <a:gd name="connsiteX258" fmla="*/ 3992792 w 5593163"/>
              <a:gd name="connsiteY258" fmla="*/ 3022706 h 4305008"/>
              <a:gd name="connsiteX259" fmla="*/ 3992766 w 5593163"/>
              <a:gd name="connsiteY259" fmla="*/ 3022211 h 4305008"/>
              <a:gd name="connsiteX260" fmla="*/ 3992267 w 5593163"/>
              <a:gd name="connsiteY260" fmla="*/ 3022244 h 4305008"/>
              <a:gd name="connsiteX261" fmla="*/ 3991674 w 5593163"/>
              <a:gd name="connsiteY261" fmla="*/ 3010804 h 4305008"/>
              <a:gd name="connsiteX262" fmla="*/ 3991674 w 5593163"/>
              <a:gd name="connsiteY262" fmla="*/ 3058630 h 4305008"/>
              <a:gd name="connsiteX263" fmla="*/ 3992268 w 5593163"/>
              <a:gd name="connsiteY263" fmla="*/ 3047280 h 4305008"/>
              <a:gd name="connsiteX264" fmla="*/ 3992766 w 5593163"/>
              <a:gd name="connsiteY264" fmla="*/ 3047312 h 4305008"/>
              <a:gd name="connsiteX265" fmla="*/ 3992792 w 5593163"/>
              <a:gd name="connsiteY265" fmla="*/ 3046822 h 4305008"/>
              <a:gd name="connsiteX266" fmla="*/ 4009880 w 5593163"/>
              <a:gd name="connsiteY266" fmla="*/ 3048432 h 4305008"/>
              <a:gd name="connsiteX267" fmla="*/ 4105341 w 5593163"/>
              <a:gd name="connsiteY267" fmla="*/ 3057426 h 4305008"/>
              <a:gd name="connsiteX268" fmla="*/ 4121554 w 5593163"/>
              <a:gd name="connsiteY268" fmla="*/ 3058953 h 4305008"/>
              <a:gd name="connsiteX269" fmla="*/ 4121671 w 5593163"/>
              <a:gd name="connsiteY269" fmla="*/ 3060092 h 4305008"/>
              <a:gd name="connsiteX270" fmla="*/ 4811836 w 5593163"/>
              <a:gd name="connsiteY270" fmla="*/ 3747690 h 4305008"/>
              <a:gd name="connsiteX271" fmla="*/ 4812342 w 5593163"/>
              <a:gd name="connsiteY271" fmla="*/ 3747753 h 4305008"/>
              <a:gd name="connsiteX272" fmla="*/ 4812882 w 5593163"/>
              <a:gd name="connsiteY272" fmla="*/ 3754390 h 4305008"/>
              <a:gd name="connsiteX273" fmla="*/ 4820346 w 5593163"/>
              <a:gd name="connsiteY273" fmla="*/ 3846121 h 4305008"/>
              <a:gd name="connsiteX274" fmla="*/ 4821717 w 5593163"/>
              <a:gd name="connsiteY274" fmla="*/ 3862969 h 4305008"/>
              <a:gd name="connsiteX275" fmla="*/ 4821124 w 5593163"/>
              <a:gd name="connsiteY275" fmla="*/ 3874319 h 4305008"/>
              <a:gd name="connsiteX276" fmla="*/ 4820625 w 5593163"/>
              <a:gd name="connsiteY276" fmla="*/ 3874286 h 4305008"/>
              <a:gd name="connsiteX277" fmla="*/ 4820599 w 5593163"/>
              <a:gd name="connsiteY277" fmla="*/ 3874777 h 4305008"/>
              <a:gd name="connsiteX278" fmla="*/ 4803481 w 5593163"/>
              <a:gd name="connsiteY278" fmla="*/ 3873164 h 4305008"/>
              <a:gd name="connsiteX279" fmla="*/ 4708054 w 5593163"/>
              <a:gd name="connsiteY279" fmla="*/ 3864173 h 4305008"/>
              <a:gd name="connsiteX280" fmla="*/ 4691837 w 5593163"/>
              <a:gd name="connsiteY280" fmla="*/ 3862645 h 4305008"/>
              <a:gd name="connsiteX281" fmla="*/ 4691721 w 5593163"/>
              <a:gd name="connsiteY281" fmla="*/ 3861506 h 4305008"/>
              <a:gd name="connsiteX282" fmla="*/ 4001556 w 5593163"/>
              <a:gd name="connsiteY282" fmla="*/ 3173908 h 4305008"/>
              <a:gd name="connsiteX283" fmla="*/ 4001050 w 5593163"/>
              <a:gd name="connsiteY283" fmla="*/ 3173846 h 4305008"/>
              <a:gd name="connsiteX284" fmla="*/ 4000512 w 5593163"/>
              <a:gd name="connsiteY284" fmla="*/ 3167222 h 4305008"/>
              <a:gd name="connsiteX285" fmla="*/ 3993045 w 5593163"/>
              <a:gd name="connsiteY285" fmla="*/ 3075472 h 4305008"/>
              <a:gd name="connsiteX286" fmla="*/ 3991674 w 5593163"/>
              <a:gd name="connsiteY286" fmla="*/ 3058630 h 4305008"/>
              <a:gd name="connsiteX287" fmla="*/ 3293448 w 5593163"/>
              <a:gd name="connsiteY287" fmla="*/ 636203 h 4305008"/>
              <a:gd name="connsiteX288" fmla="*/ 3836757 w 5593163"/>
              <a:gd name="connsiteY288" fmla="*/ 1181049 h 4305008"/>
              <a:gd name="connsiteX289" fmla="*/ 3293448 w 5593163"/>
              <a:gd name="connsiteY289" fmla="*/ 636203 h 4305008"/>
              <a:gd name="connsiteX290" fmla="*/ 3293448 w 5593163"/>
              <a:gd name="connsiteY290" fmla="*/ 2333028 h 4305008"/>
              <a:gd name="connsiteX291" fmla="*/ 3836757 w 5593163"/>
              <a:gd name="connsiteY291" fmla="*/ 2877874 h 4305008"/>
              <a:gd name="connsiteX292" fmla="*/ 3293448 w 5593163"/>
              <a:gd name="connsiteY292" fmla="*/ 2333028 h 4305008"/>
              <a:gd name="connsiteX293" fmla="*/ 3293446 w 5593163"/>
              <a:gd name="connsiteY293" fmla="*/ 2034258 h 4305008"/>
              <a:gd name="connsiteX294" fmla="*/ 3836755 w 5593163"/>
              <a:gd name="connsiteY294" fmla="*/ 1493690 h 4305008"/>
              <a:gd name="connsiteX295" fmla="*/ 3293446 w 5593163"/>
              <a:gd name="connsiteY295" fmla="*/ 2034258 h 4305008"/>
              <a:gd name="connsiteX296" fmla="*/ 3293446 w 5593163"/>
              <a:gd name="connsiteY296" fmla="*/ 3731083 h 4305008"/>
              <a:gd name="connsiteX297" fmla="*/ 3836755 w 5593163"/>
              <a:gd name="connsiteY297" fmla="*/ 3190516 h 4305008"/>
              <a:gd name="connsiteX298" fmla="*/ 3293446 w 5593163"/>
              <a:gd name="connsiteY298" fmla="*/ 3731083 h 4305008"/>
              <a:gd name="connsiteX299" fmla="*/ 3150081 w 5593163"/>
              <a:gd name="connsiteY299" fmla="*/ 503273 h 4305008"/>
              <a:gd name="connsiteX300" fmla="*/ 3150675 w 5593163"/>
              <a:gd name="connsiteY300" fmla="*/ 491833 h 4305008"/>
              <a:gd name="connsiteX301" fmla="*/ 3151173 w 5593163"/>
              <a:gd name="connsiteY301" fmla="*/ 491866 h 4305008"/>
              <a:gd name="connsiteX302" fmla="*/ 3151199 w 5593163"/>
              <a:gd name="connsiteY302" fmla="*/ 491372 h 4305008"/>
              <a:gd name="connsiteX303" fmla="*/ 3168287 w 5593163"/>
              <a:gd name="connsiteY303" fmla="*/ 492995 h 4305008"/>
              <a:gd name="connsiteX304" fmla="*/ 3263748 w 5593163"/>
              <a:gd name="connsiteY304" fmla="*/ 502060 h 4305008"/>
              <a:gd name="connsiteX305" fmla="*/ 3279961 w 5593163"/>
              <a:gd name="connsiteY305" fmla="*/ 503599 h 4305008"/>
              <a:gd name="connsiteX306" fmla="*/ 3280078 w 5593163"/>
              <a:gd name="connsiteY306" fmla="*/ 504747 h 4305008"/>
              <a:gd name="connsiteX307" fmla="*/ 3970244 w 5593163"/>
              <a:gd name="connsiteY307" fmla="*/ 1197788 h 4305008"/>
              <a:gd name="connsiteX308" fmla="*/ 3970749 w 5593163"/>
              <a:gd name="connsiteY308" fmla="*/ 1197851 h 4305008"/>
              <a:gd name="connsiteX309" fmla="*/ 3971290 w 5593163"/>
              <a:gd name="connsiteY309" fmla="*/ 1204541 h 4305008"/>
              <a:gd name="connsiteX310" fmla="*/ 3978754 w 5593163"/>
              <a:gd name="connsiteY310" fmla="*/ 1296998 h 4305008"/>
              <a:gd name="connsiteX311" fmla="*/ 3980124 w 5593163"/>
              <a:gd name="connsiteY311" fmla="*/ 1313979 h 4305008"/>
              <a:gd name="connsiteX312" fmla="*/ 3979531 w 5593163"/>
              <a:gd name="connsiteY312" fmla="*/ 1325419 h 4305008"/>
              <a:gd name="connsiteX313" fmla="*/ 3979032 w 5593163"/>
              <a:gd name="connsiteY313" fmla="*/ 1325386 h 4305008"/>
              <a:gd name="connsiteX314" fmla="*/ 3979006 w 5593163"/>
              <a:gd name="connsiteY314" fmla="*/ 1325881 h 4305008"/>
              <a:gd name="connsiteX315" fmla="*/ 3961888 w 5593163"/>
              <a:gd name="connsiteY315" fmla="*/ 1324255 h 4305008"/>
              <a:gd name="connsiteX316" fmla="*/ 3866461 w 5593163"/>
              <a:gd name="connsiteY316" fmla="*/ 1315193 h 4305008"/>
              <a:gd name="connsiteX317" fmla="*/ 3850245 w 5593163"/>
              <a:gd name="connsiteY317" fmla="*/ 1313653 h 4305008"/>
              <a:gd name="connsiteX318" fmla="*/ 3850129 w 5593163"/>
              <a:gd name="connsiteY318" fmla="*/ 1312505 h 4305008"/>
              <a:gd name="connsiteX319" fmla="*/ 3159963 w 5593163"/>
              <a:gd name="connsiteY319" fmla="*/ 619464 h 4305008"/>
              <a:gd name="connsiteX320" fmla="*/ 3159457 w 5593163"/>
              <a:gd name="connsiteY320" fmla="*/ 619401 h 4305008"/>
              <a:gd name="connsiteX321" fmla="*/ 3158919 w 5593163"/>
              <a:gd name="connsiteY321" fmla="*/ 612725 h 4305008"/>
              <a:gd name="connsiteX322" fmla="*/ 3151452 w 5593163"/>
              <a:gd name="connsiteY322" fmla="*/ 520249 h 4305008"/>
              <a:gd name="connsiteX323" fmla="*/ 3150081 w 5593163"/>
              <a:gd name="connsiteY323" fmla="*/ 503273 h 4305008"/>
              <a:gd name="connsiteX324" fmla="*/ 3150081 w 5593163"/>
              <a:gd name="connsiteY324" fmla="*/ 2200098 h 4305008"/>
              <a:gd name="connsiteX325" fmla="*/ 3150675 w 5593163"/>
              <a:gd name="connsiteY325" fmla="*/ 2188658 h 4305008"/>
              <a:gd name="connsiteX326" fmla="*/ 3151173 w 5593163"/>
              <a:gd name="connsiteY326" fmla="*/ 2188691 h 4305008"/>
              <a:gd name="connsiteX327" fmla="*/ 3151199 w 5593163"/>
              <a:gd name="connsiteY327" fmla="*/ 2188197 h 4305008"/>
              <a:gd name="connsiteX328" fmla="*/ 3168287 w 5593163"/>
              <a:gd name="connsiteY328" fmla="*/ 2189820 h 4305008"/>
              <a:gd name="connsiteX329" fmla="*/ 3263748 w 5593163"/>
              <a:gd name="connsiteY329" fmla="*/ 2198885 h 4305008"/>
              <a:gd name="connsiteX330" fmla="*/ 3279961 w 5593163"/>
              <a:gd name="connsiteY330" fmla="*/ 2200424 h 4305008"/>
              <a:gd name="connsiteX331" fmla="*/ 3280078 w 5593163"/>
              <a:gd name="connsiteY331" fmla="*/ 2201572 h 4305008"/>
              <a:gd name="connsiteX332" fmla="*/ 3970244 w 5593163"/>
              <a:gd name="connsiteY332" fmla="*/ 2894613 h 4305008"/>
              <a:gd name="connsiteX333" fmla="*/ 3970749 w 5593163"/>
              <a:gd name="connsiteY333" fmla="*/ 2894676 h 4305008"/>
              <a:gd name="connsiteX334" fmla="*/ 3971290 w 5593163"/>
              <a:gd name="connsiteY334" fmla="*/ 2901366 h 4305008"/>
              <a:gd name="connsiteX335" fmla="*/ 3978754 w 5593163"/>
              <a:gd name="connsiteY335" fmla="*/ 2993823 h 4305008"/>
              <a:gd name="connsiteX336" fmla="*/ 3980124 w 5593163"/>
              <a:gd name="connsiteY336" fmla="*/ 3010804 h 4305008"/>
              <a:gd name="connsiteX337" fmla="*/ 3979531 w 5593163"/>
              <a:gd name="connsiteY337" fmla="*/ 3022244 h 4305008"/>
              <a:gd name="connsiteX338" fmla="*/ 3979032 w 5593163"/>
              <a:gd name="connsiteY338" fmla="*/ 3022211 h 4305008"/>
              <a:gd name="connsiteX339" fmla="*/ 3979006 w 5593163"/>
              <a:gd name="connsiteY339" fmla="*/ 3022706 h 4305008"/>
              <a:gd name="connsiteX340" fmla="*/ 3961888 w 5593163"/>
              <a:gd name="connsiteY340" fmla="*/ 3021080 h 4305008"/>
              <a:gd name="connsiteX341" fmla="*/ 3866461 w 5593163"/>
              <a:gd name="connsiteY341" fmla="*/ 3012018 h 4305008"/>
              <a:gd name="connsiteX342" fmla="*/ 3850245 w 5593163"/>
              <a:gd name="connsiteY342" fmla="*/ 3010478 h 4305008"/>
              <a:gd name="connsiteX343" fmla="*/ 3850129 w 5593163"/>
              <a:gd name="connsiteY343" fmla="*/ 3009330 h 4305008"/>
              <a:gd name="connsiteX344" fmla="*/ 3159963 w 5593163"/>
              <a:gd name="connsiteY344" fmla="*/ 2316289 h 4305008"/>
              <a:gd name="connsiteX345" fmla="*/ 3159457 w 5593163"/>
              <a:gd name="connsiteY345" fmla="*/ 2316226 h 4305008"/>
              <a:gd name="connsiteX346" fmla="*/ 3158919 w 5593163"/>
              <a:gd name="connsiteY346" fmla="*/ 2309550 h 4305008"/>
              <a:gd name="connsiteX347" fmla="*/ 3151452 w 5593163"/>
              <a:gd name="connsiteY347" fmla="*/ 2217074 h 4305008"/>
              <a:gd name="connsiteX348" fmla="*/ 3150081 w 5593163"/>
              <a:gd name="connsiteY348" fmla="*/ 2200098 h 4305008"/>
              <a:gd name="connsiteX349" fmla="*/ 3150081 w 5593163"/>
              <a:gd name="connsiteY349" fmla="*/ 3896923 h 4305008"/>
              <a:gd name="connsiteX350" fmla="*/ 3150675 w 5593163"/>
              <a:gd name="connsiteY350" fmla="*/ 3885483 h 4305008"/>
              <a:gd name="connsiteX351" fmla="*/ 3151173 w 5593163"/>
              <a:gd name="connsiteY351" fmla="*/ 3885516 h 4305008"/>
              <a:gd name="connsiteX352" fmla="*/ 3151199 w 5593163"/>
              <a:gd name="connsiteY352" fmla="*/ 3885022 h 4305008"/>
              <a:gd name="connsiteX353" fmla="*/ 3168287 w 5593163"/>
              <a:gd name="connsiteY353" fmla="*/ 3886645 h 4305008"/>
              <a:gd name="connsiteX354" fmla="*/ 3263748 w 5593163"/>
              <a:gd name="connsiteY354" fmla="*/ 3895710 h 4305008"/>
              <a:gd name="connsiteX355" fmla="*/ 3279961 w 5593163"/>
              <a:gd name="connsiteY355" fmla="*/ 3897249 h 4305008"/>
              <a:gd name="connsiteX356" fmla="*/ 3280078 w 5593163"/>
              <a:gd name="connsiteY356" fmla="*/ 3898397 h 4305008"/>
              <a:gd name="connsiteX357" fmla="*/ 3840331 w 5593163"/>
              <a:gd name="connsiteY357" fmla="*/ 4255797 h 4305008"/>
              <a:gd name="connsiteX358" fmla="*/ 3868775 w 5593163"/>
              <a:gd name="connsiteY358" fmla="*/ 4305008 h 4305008"/>
              <a:gd name="connsiteX359" fmla="*/ 3717725 w 5593163"/>
              <a:gd name="connsiteY359" fmla="*/ 4305008 h 4305008"/>
              <a:gd name="connsiteX360" fmla="*/ 3665602 w 5593163"/>
              <a:gd name="connsiteY360" fmla="*/ 4241205 h 4305008"/>
              <a:gd name="connsiteX361" fmla="*/ 3293448 w 5593163"/>
              <a:gd name="connsiteY361" fmla="*/ 4029853 h 4305008"/>
              <a:gd name="connsiteX362" fmla="*/ 3392629 w 5593163"/>
              <a:gd name="connsiteY362" fmla="*/ 4271827 h 4305008"/>
              <a:gd name="connsiteX363" fmla="*/ 3419311 w 5593163"/>
              <a:gd name="connsiteY363" fmla="*/ 4305008 h 4305008"/>
              <a:gd name="connsiteX364" fmla="*/ 3265201 w 5593163"/>
              <a:gd name="connsiteY364" fmla="*/ 4305008 h 4305008"/>
              <a:gd name="connsiteX365" fmla="*/ 3235080 w 5593163"/>
              <a:gd name="connsiteY365" fmla="*/ 4254710 h 4305008"/>
              <a:gd name="connsiteX366" fmla="*/ 3159963 w 5593163"/>
              <a:gd name="connsiteY366" fmla="*/ 4013114 h 4305008"/>
              <a:gd name="connsiteX367" fmla="*/ 3159457 w 5593163"/>
              <a:gd name="connsiteY367" fmla="*/ 4013051 h 4305008"/>
              <a:gd name="connsiteX368" fmla="*/ 3158919 w 5593163"/>
              <a:gd name="connsiteY368" fmla="*/ 4006375 h 4305008"/>
              <a:gd name="connsiteX369" fmla="*/ 3151452 w 5593163"/>
              <a:gd name="connsiteY369" fmla="*/ 3913899 h 4305008"/>
              <a:gd name="connsiteX370" fmla="*/ 3150081 w 5593163"/>
              <a:gd name="connsiteY370" fmla="*/ 3896923 h 4305008"/>
              <a:gd name="connsiteX371" fmla="*/ 3150079 w 5593163"/>
              <a:gd name="connsiteY371" fmla="*/ 469318 h 4305008"/>
              <a:gd name="connsiteX372" fmla="*/ 3151450 w 5593163"/>
              <a:gd name="connsiteY372" fmla="*/ 452471 h 4305008"/>
              <a:gd name="connsiteX373" fmla="*/ 3158914 w 5593163"/>
              <a:gd name="connsiteY373" fmla="*/ 360740 h 4305008"/>
              <a:gd name="connsiteX374" fmla="*/ 3159454 w 5593163"/>
              <a:gd name="connsiteY374" fmla="*/ 354103 h 4305008"/>
              <a:gd name="connsiteX375" fmla="*/ 3159960 w 5593163"/>
              <a:gd name="connsiteY375" fmla="*/ 354040 h 4305008"/>
              <a:gd name="connsiteX376" fmla="*/ 3244173 w 5593163"/>
              <a:gd name="connsiteY376" fmla="*/ 96778 h 4305008"/>
              <a:gd name="connsiteX377" fmla="*/ 3306807 w 5593163"/>
              <a:gd name="connsiteY377" fmla="*/ 0 h 4305008"/>
              <a:gd name="connsiteX378" fmla="*/ 3475182 w 5593163"/>
              <a:gd name="connsiteY378" fmla="*/ 0 h 4305008"/>
              <a:gd name="connsiteX379" fmla="*/ 3406954 w 5593163"/>
              <a:gd name="connsiteY379" fmla="*/ 76659 h 4305008"/>
              <a:gd name="connsiteX380" fmla="*/ 3293446 w 5593163"/>
              <a:gd name="connsiteY380" fmla="*/ 337433 h 4305008"/>
              <a:gd name="connsiteX381" fmla="*/ 3732420 w 5593163"/>
              <a:gd name="connsiteY381" fmla="*/ 44350 h 4305008"/>
              <a:gd name="connsiteX382" fmla="*/ 3754649 w 5593163"/>
              <a:gd name="connsiteY382" fmla="*/ 0 h 4305008"/>
              <a:gd name="connsiteX383" fmla="*/ 3903287 w 5593163"/>
              <a:gd name="connsiteY383" fmla="*/ 0 h 4305008"/>
              <a:gd name="connsiteX384" fmla="*/ 3851448 w 5593163"/>
              <a:gd name="connsiteY384" fmla="*/ 95636 h 4305008"/>
              <a:gd name="connsiteX385" fmla="*/ 3280075 w 5593163"/>
              <a:gd name="connsiteY385" fmla="*/ 467856 h 4305008"/>
              <a:gd name="connsiteX386" fmla="*/ 3279959 w 5593163"/>
              <a:gd name="connsiteY386" fmla="*/ 468995 h 4305008"/>
              <a:gd name="connsiteX387" fmla="*/ 3263742 w 5593163"/>
              <a:gd name="connsiteY387" fmla="*/ 470523 h 4305008"/>
              <a:gd name="connsiteX388" fmla="*/ 3168316 w 5593163"/>
              <a:gd name="connsiteY388" fmla="*/ 479514 h 4305008"/>
              <a:gd name="connsiteX389" fmla="*/ 3151197 w 5593163"/>
              <a:gd name="connsiteY389" fmla="*/ 481127 h 4305008"/>
              <a:gd name="connsiteX390" fmla="*/ 3151171 w 5593163"/>
              <a:gd name="connsiteY390" fmla="*/ 480636 h 4305008"/>
              <a:gd name="connsiteX391" fmla="*/ 3150672 w 5593163"/>
              <a:gd name="connsiteY391" fmla="*/ 480669 h 4305008"/>
              <a:gd name="connsiteX392" fmla="*/ 3150079 w 5593163"/>
              <a:gd name="connsiteY392" fmla="*/ 469318 h 4305008"/>
              <a:gd name="connsiteX393" fmla="*/ 3150079 w 5593163"/>
              <a:gd name="connsiteY393" fmla="*/ 2166144 h 4305008"/>
              <a:gd name="connsiteX394" fmla="*/ 3151450 w 5593163"/>
              <a:gd name="connsiteY394" fmla="*/ 2149296 h 4305008"/>
              <a:gd name="connsiteX395" fmla="*/ 3158914 w 5593163"/>
              <a:gd name="connsiteY395" fmla="*/ 2057565 h 4305008"/>
              <a:gd name="connsiteX396" fmla="*/ 3159454 w 5593163"/>
              <a:gd name="connsiteY396" fmla="*/ 2050928 h 4305008"/>
              <a:gd name="connsiteX397" fmla="*/ 3159960 w 5593163"/>
              <a:gd name="connsiteY397" fmla="*/ 2050865 h 4305008"/>
              <a:gd name="connsiteX398" fmla="*/ 3850126 w 5593163"/>
              <a:gd name="connsiteY398" fmla="*/ 1363267 h 4305008"/>
              <a:gd name="connsiteX399" fmla="*/ 3850243 w 5593163"/>
              <a:gd name="connsiteY399" fmla="*/ 1362128 h 4305008"/>
              <a:gd name="connsiteX400" fmla="*/ 3866455 w 5593163"/>
              <a:gd name="connsiteY400" fmla="*/ 1360601 h 4305008"/>
              <a:gd name="connsiteX401" fmla="*/ 3961917 w 5593163"/>
              <a:gd name="connsiteY401" fmla="*/ 1351607 h 4305008"/>
              <a:gd name="connsiteX402" fmla="*/ 3979004 w 5593163"/>
              <a:gd name="connsiteY402" fmla="*/ 1349997 h 4305008"/>
              <a:gd name="connsiteX403" fmla="*/ 3979030 w 5593163"/>
              <a:gd name="connsiteY403" fmla="*/ 1350487 h 4305008"/>
              <a:gd name="connsiteX404" fmla="*/ 3979528 w 5593163"/>
              <a:gd name="connsiteY404" fmla="*/ 1350455 h 4305008"/>
              <a:gd name="connsiteX405" fmla="*/ 3980122 w 5593163"/>
              <a:gd name="connsiteY405" fmla="*/ 1361805 h 4305008"/>
              <a:gd name="connsiteX406" fmla="*/ 3978752 w 5593163"/>
              <a:gd name="connsiteY406" fmla="*/ 1378647 h 4305008"/>
              <a:gd name="connsiteX407" fmla="*/ 3971285 w 5593163"/>
              <a:gd name="connsiteY407" fmla="*/ 1470397 h 4305008"/>
              <a:gd name="connsiteX408" fmla="*/ 3970746 w 5593163"/>
              <a:gd name="connsiteY408" fmla="*/ 1477021 h 4305008"/>
              <a:gd name="connsiteX409" fmla="*/ 3970241 w 5593163"/>
              <a:gd name="connsiteY409" fmla="*/ 1477083 h 4305008"/>
              <a:gd name="connsiteX410" fmla="*/ 3280075 w 5593163"/>
              <a:gd name="connsiteY410" fmla="*/ 2164681 h 4305008"/>
              <a:gd name="connsiteX411" fmla="*/ 3279959 w 5593163"/>
              <a:gd name="connsiteY411" fmla="*/ 2165820 h 4305008"/>
              <a:gd name="connsiteX412" fmla="*/ 3263742 w 5593163"/>
              <a:gd name="connsiteY412" fmla="*/ 2167348 h 4305008"/>
              <a:gd name="connsiteX413" fmla="*/ 3168316 w 5593163"/>
              <a:gd name="connsiteY413" fmla="*/ 2176339 h 4305008"/>
              <a:gd name="connsiteX414" fmla="*/ 3151197 w 5593163"/>
              <a:gd name="connsiteY414" fmla="*/ 2177952 h 4305008"/>
              <a:gd name="connsiteX415" fmla="*/ 3151171 w 5593163"/>
              <a:gd name="connsiteY415" fmla="*/ 2177461 h 4305008"/>
              <a:gd name="connsiteX416" fmla="*/ 3150672 w 5593163"/>
              <a:gd name="connsiteY416" fmla="*/ 2177494 h 4305008"/>
              <a:gd name="connsiteX417" fmla="*/ 3150079 w 5593163"/>
              <a:gd name="connsiteY417" fmla="*/ 2166144 h 4305008"/>
              <a:gd name="connsiteX418" fmla="*/ 3150079 w 5593163"/>
              <a:gd name="connsiteY418" fmla="*/ 3862969 h 4305008"/>
              <a:gd name="connsiteX419" fmla="*/ 3151450 w 5593163"/>
              <a:gd name="connsiteY419" fmla="*/ 3846121 h 4305008"/>
              <a:gd name="connsiteX420" fmla="*/ 3158914 w 5593163"/>
              <a:gd name="connsiteY420" fmla="*/ 3754390 h 4305008"/>
              <a:gd name="connsiteX421" fmla="*/ 3159454 w 5593163"/>
              <a:gd name="connsiteY421" fmla="*/ 3747753 h 4305008"/>
              <a:gd name="connsiteX422" fmla="*/ 3159960 w 5593163"/>
              <a:gd name="connsiteY422" fmla="*/ 3747690 h 4305008"/>
              <a:gd name="connsiteX423" fmla="*/ 3850126 w 5593163"/>
              <a:gd name="connsiteY423" fmla="*/ 3060092 h 4305008"/>
              <a:gd name="connsiteX424" fmla="*/ 3850243 w 5593163"/>
              <a:gd name="connsiteY424" fmla="*/ 3058953 h 4305008"/>
              <a:gd name="connsiteX425" fmla="*/ 3866455 w 5593163"/>
              <a:gd name="connsiteY425" fmla="*/ 3057426 h 4305008"/>
              <a:gd name="connsiteX426" fmla="*/ 3961917 w 5593163"/>
              <a:gd name="connsiteY426" fmla="*/ 3048432 h 4305008"/>
              <a:gd name="connsiteX427" fmla="*/ 3979004 w 5593163"/>
              <a:gd name="connsiteY427" fmla="*/ 3046822 h 4305008"/>
              <a:gd name="connsiteX428" fmla="*/ 3979030 w 5593163"/>
              <a:gd name="connsiteY428" fmla="*/ 3047312 h 4305008"/>
              <a:gd name="connsiteX429" fmla="*/ 3979528 w 5593163"/>
              <a:gd name="connsiteY429" fmla="*/ 3047280 h 4305008"/>
              <a:gd name="connsiteX430" fmla="*/ 3980122 w 5593163"/>
              <a:gd name="connsiteY430" fmla="*/ 3058630 h 4305008"/>
              <a:gd name="connsiteX431" fmla="*/ 3978752 w 5593163"/>
              <a:gd name="connsiteY431" fmla="*/ 3075472 h 4305008"/>
              <a:gd name="connsiteX432" fmla="*/ 3971285 w 5593163"/>
              <a:gd name="connsiteY432" fmla="*/ 3167222 h 4305008"/>
              <a:gd name="connsiteX433" fmla="*/ 3970746 w 5593163"/>
              <a:gd name="connsiteY433" fmla="*/ 3173846 h 4305008"/>
              <a:gd name="connsiteX434" fmla="*/ 3970241 w 5593163"/>
              <a:gd name="connsiteY434" fmla="*/ 3173908 h 4305008"/>
              <a:gd name="connsiteX435" fmla="*/ 3280075 w 5593163"/>
              <a:gd name="connsiteY435" fmla="*/ 3861506 h 4305008"/>
              <a:gd name="connsiteX436" fmla="*/ 3279959 w 5593163"/>
              <a:gd name="connsiteY436" fmla="*/ 3862645 h 4305008"/>
              <a:gd name="connsiteX437" fmla="*/ 3263742 w 5593163"/>
              <a:gd name="connsiteY437" fmla="*/ 3864173 h 4305008"/>
              <a:gd name="connsiteX438" fmla="*/ 3168316 w 5593163"/>
              <a:gd name="connsiteY438" fmla="*/ 3873164 h 4305008"/>
              <a:gd name="connsiteX439" fmla="*/ 3151197 w 5593163"/>
              <a:gd name="connsiteY439" fmla="*/ 3874777 h 4305008"/>
              <a:gd name="connsiteX440" fmla="*/ 3151171 w 5593163"/>
              <a:gd name="connsiteY440" fmla="*/ 3874286 h 4305008"/>
              <a:gd name="connsiteX441" fmla="*/ 3150672 w 5593163"/>
              <a:gd name="connsiteY441" fmla="*/ 3874319 h 4305008"/>
              <a:gd name="connsiteX442" fmla="*/ 3150079 w 5593163"/>
              <a:gd name="connsiteY442" fmla="*/ 3862969 h 4305008"/>
              <a:gd name="connsiteX443" fmla="*/ 2442890 w 5593163"/>
              <a:gd name="connsiteY443" fmla="*/ 1181049 h 4305008"/>
              <a:gd name="connsiteX444" fmla="*/ 2986199 w 5593163"/>
              <a:gd name="connsiteY444" fmla="*/ 636203 h 4305008"/>
              <a:gd name="connsiteX445" fmla="*/ 2442890 w 5593163"/>
              <a:gd name="connsiteY445" fmla="*/ 1181049 h 4305008"/>
              <a:gd name="connsiteX446" fmla="*/ 2442890 w 5593163"/>
              <a:gd name="connsiteY446" fmla="*/ 1493690 h 4305008"/>
              <a:gd name="connsiteX447" fmla="*/ 2986199 w 5593163"/>
              <a:gd name="connsiteY447" fmla="*/ 2034258 h 4305008"/>
              <a:gd name="connsiteX448" fmla="*/ 2442890 w 5593163"/>
              <a:gd name="connsiteY448" fmla="*/ 1493690 h 4305008"/>
              <a:gd name="connsiteX449" fmla="*/ 2442890 w 5593163"/>
              <a:gd name="connsiteY449" fmla="*/ 2877874 h 4305008"/>
              <a:gd name="connsiteX450" fmla="*/ 2986199 w 5593163"/>
              <a:gd name="connsiteY450" fmla="*/ 2333028 h 4305008"/>
              <a:gd name="connsiteX451" fmla="*/ 2442890 w 5593163"/>
              <a:gd name="connsiteY451" fmla="*/ 2877874 h 4305008"/>
              <a:gd name="connsiteX452" fmla="*/ 2442890 w 5593163"/>
              <a:gd name="connsiteY452" fmla="*/ 3190516 h 4305008"/>
              <a:gd name="connsiteX453" fmla="*/ 2986199 w 5593163"/>
              <a:gd name="connsiteY453" fmla="*/ 3731083 h 4305008"/>
              <a:gd name="connsiteX454" fmla="*/ 2442890 w 5593163"/>
              <a:gd name="connsiteY454" fmla="*/ 3190516 h 4305008"/>
              <a:gd name="connsiteX455" fmla="*/ 2410871 w 5593163"/>
              <a:gd name="connsiteY455" fmla="*/ 4305008 h 4305008"/>
              <a:gd name="connsiteX456" fmla="*/ 2439316 w 5593163"/>
              <a:gd name="connsiteY456" fmla="*/ 4255797 h 4305008"/>
              <a:gd name="connsiteX457" fmla="*/ 2999569 w 5593163"/>
              <a:gd name="connsiteY457" fmla="*/ 3898397 h 4305008"/>
              <a:gd name="connsiteX458" fmla="*/ 2999686 w 5593163"/>
              <a:gd name="connsiteY458" fmla="*/ 3897249 h 4305008"/>
              <a:gd name="connsiteX459" fmla="*/ 3015899 w 5593163"/>
              <a:gd name="connsiteY459" fmla="*/ 3895710 h 4305008"/>
              <a:gd name="connsiteX460" fmla="*/ 3111360 w 5593163"/>
              <a:gd name="connsiteY460" fmla="*/ 3886645 h 4305008"/>
              <a:gd name="connsiteX461" fmla="*/ 3128448 w 5593163"/>
              <a:gd name="connsiteY461" fmla="*/ 3885022 h 4305008"/>
              <a:gd name="connsiteX462" fmla="*/ 3128474 w 5593163"/>
              <a:gd name="connsiteY462" fmla="*/ 3885516 h 4305008"/>
              <a:gd name="connsiteX463" fmla="*/ 3128972 w 5593163"/>
              <a:gd name="connsiteY463" fmla="*/ 3885483 h 4305008"/>
              <a:gd name="connsiteX464" fmla="*/ 3129566 w 5593163"/>
              <a:gd name="connsiteY464" fmla="*/ 3896923 h 4305008"/>
              <a:gd name="connsiteX465" fmla="*/ 3128195 w 5593163"/>
              <a:gd name="connsiteY465" fmla="*/ 3913899 h 4305008"/>
              <a:gd name="connsiteX466" fmla="*/ 3120728 w 5593163"/>
              <a:gd name="connsiteY466" fmla="*/ 4006375 h 4305008"/>
              <a:gd name="connsiteX467" fmla="*/ 3120190 w 5593163"/>
              <a:gd name="connsiteY467" fmla="*/ 4013051 h 4305008"/>
              <a:gd name="connsiteX468" fmla="*/ 3119684 w 5593163"/>
              <a:gd name="connsiteY468" fmla="*/ 4013114 h 4305008"/>
              <a:gd name="connsiteX469" fmla="*/ 3044567 w 5593163"/>
              <a:gd name="connsiteY469" fmla="*/ 4254710 h 4305008"/>
              <a:gd name="connsiteX470" fmla="*/ 3014445 w 5593163"/>
              <a:gd name="connsiteY470" fmla="*/ 4305008 h 4305008"/>
              <a:gd name="connsiteX471" fmla="*/ 2860336 w 5593163"/>
              <a:gd name="connsiteY471" fmla="*/ 4305008 h 4305008"/>
              <a:gd name="connsiteX472" fmla="*/ 2887018 w 5593163"/>
              <a:gd name="connsiteY472" fmla="*/ 4271827 h 4305008"/>
              <a:gd name="connsiteX473" fmla="*/ 2986199 w 5593163"/>
              <a:gd name="connsiteY473" fmla="*/ 4029853 h 4305008"/>
              <a:gd name="connsiteX474" fmla="*/ 2614045 w 5593163"/>
              <a:gd name="connsiteY474" fmla="*/ 4241205 h 4305008"/>
              <a:gd name="connsiteX475" fmla="*/ 2561922 w 5593163"/>
              <a:gd name="connsiteY475" fmla="*/ 4305008 h 4305008"/>
              <a:gd name="connsiteX476" fmla="*/ 2376360 w 5593163"/>
              <a:gd name="connsiteY476" fmla="*/ 0 h 4305008"/>
              <a:gd name="connsiteX477" fmla="*/ 2524998 w 5593163"/>
              <a:gd name="connsiteY477" fmla="*/ 0 h 4305008"/>
              <a:gd name="connsiteX478" fmla="*/ 2547226 w 5593163"/>
              <a:gd name="connsiteY478" fmla="*/ 44350 h 4305008"/>
              <a:gd name="connsiteX479" fmla="*/ 2986199 w 5593163"/>
              <a:gd name="connsiteY479" fmla="*/ 337433 h 4305008"/>
              <a:gd name="connsiteX480" fmla="*/ 2872691 w 5593163"/>
              <a:gd name="connsiteY480" fmla="*/ 76659 h 4305008"/>
              <a:gd name="connsiteX481" fmla="*/ 2804464 w 5593163"/>
              <a:gd name="connsiteY481" fmla="*/ 0 h 4305008"/>
              <a:gd name="connsiteX482" fmla="*/ 2972839 w 5593163"/>
              <a:gd name="connsiteY482" fmla="*/ 0 h 4305008"/>
              <a:gd name="connsiteX483" fmla="*/ 3035473 w 5593163"/>
              <a:gd name="connsiteY483" fmla="*/ 96778 h 4305008"/>
              <a:gd name="connsiteX484" fmla="*/ 3119686 w 5593163"/>
              <a:gd name="connsiteY484" fmla="*/ 354040 h 4305008"/>
              <a:gd name="connsiteX485" fmla="*/ 3120191 w 5593163"/>
              <a:gd name="connsiteY485" fmla="*/ 354103 h 4305008"/>
              <a:gd name="connsiteX486" fmla="*/ 3120732 w 5593163"/>
              <a:gd name="connsiteY486" fmla="*/ 360740 h 4305008"/>
              <a:gd name="connsiteX487" fmla="*/ 3128196 w 5593163"/>
              <a:gd name="connsiteY487" fmla="*/ 452471 h 4305008"/>
              <a:gd name="connsiteX488" fmla="*/ 3129566 w 5593163"/>
              <a:gd name="connsiteY488" fmla="*/ 469318 h 4305008"/>
              <a:gd name="connsiteX489" fmla="*/ 3128973 w 5593163"/>
              <a:gd name="connsiteY489" fmla="*/ 480669 h 4305008"/>
              <a:gd name="connsiteX490" fmla="*/ 3128474 w 5593163"/>
              <a:gd name="connsiteY490" fmla="*/ 480636 h 4305008"/>
              <a:gd name="connsiteX491" fmla="*/ 3128448 w 5593163"/>
              <a:gd name="connsiteY491" fmla="*/ 481127 h 4305008"/>
              <a:gd name="connsiteX492" fmla="*/ 3111330 w 5593163"/>
              <a:gd name="connsiteY492" fmla="*/ 479514 h 4305008"/>
              <a:gd name="connsiteX493" fmla="*/ 3015903 w 5593163"/>
              <a:gd name="connsiteY493" fmla="*/ 470523 h 4305008"/>
              <a:gd name="connsiteX494" fmla="*/ 2999687 w 5593163"/>
              <a:gd name="connsiteY494" fmla="*/ 468995 h 4305008"/>
              <a:gd name="connsiteX495" fmla="*/ 2999571 w 5593163"/>
              <a:gd name="connsiteY495" fmla="*/ 467856 h 4305008"/>
              <a:gd name="connsiteX496" fmla="*/ 2428199 w 5593163"/>
              <a:gd name="connsiteY496" fmla="*/ 95636 h 4305008"/>
              <a:gd name="connsiteX497" fmla="*/ 2299523 w 5593163"/>
              <a:gd name="connsiteY497" fmla="*/ 1313979 h 4305008"/>
              <a:gd name="connsiteX498" fmla="*/ 2300894 w 5593163"/>
              <a:gd name="connsiteY498" fmla="*/ 1296998 h 4305008"/>
              <a:gd name="connsiteX499" fmla="*/ 2308358 w 5593163"/>
              <a:gd name="connsiteY499" fmla="*/ 1204541 h 4305008"/>
              <a:gd name="connsiteX500" fmla="*/ 2308898 w 5593163"/>
              <a:gd name="connsiteY500" fmla="*/ 1197851 h 4305008"/>
              <a:gd name="connsiteX501" fmla="*/ 2309404 w 5593163"/>
              <a:gd name="connsiteY501" fmla="*/ 1197788 h 4305008"/>
              <a:gd name="connsiteX502" fmla="*/ 2999570 w 5593163"/>
              <a:gd name="connsiteY502" fmla="*/ 504747 h 4305008"/>
              <a:gd name="connsiteX503" fmla="*/ 2999687 w 5593163"/>
              <a:gd name="connsiteY503" fmla="*/ 503599 h 4305008"/>
              <a:gd name="connsiteX504" fmla="*/ 3015899 w 5593163"/>
              <a:gd name="connsiteY504" fmla="*/ 502060 h 4305008"/>
              <a:gd name="connsiteX505" fmla="*/ 3111361 w 5593163"/>
              <a:gd name="connsiteY505" fmla="*/ 492995 h 4305008"/>
              <a:gd name="connsiteX506" fmla="*/ 3128448 w 5593163"/>
              <a:gd name="connsiteY506" fmla="*/ 491372 h 4305008"/>
              <a:gd name="connsiteX507" fmla="*/ 3128474 w 5593163"/>
              <a:gd name="connsiteY507" fmla="*/ 491866 h 4305008"/>
              <a:gd name="connsiteX508" fmla="*/ 3128972 w 5593163"/>
              <a:gd name="connsiteY508" fmla="*/ 491833 h 4305008"/>
              <a:gd name="connsiteX509" fmla="*/ 3129566 w 5593163"/>
              <a:gd name="connsiteY509" fmla="*/ 503273 h 4305008"/>
              <a:gd name="connsiteX510" fmla="*/ 3128196 w 5593163"/>
              <a:gd name="connsiteY510" fmla="*/ 520249 h 4305008"/>
              <a:gd name="connsiteX511" fmla="*/ 3120729 w 5593163"/>
              <a:gd name="connsiteY511" fmla="*/ 612725 h 4305008"/>
              <a:gd name="connsiteX512" fmla="*/ 3120190 w 5593163"/>
              <a:gd name="connsiteY512" fmla="*/ 619401 h 4305008"/>
              <a:gd name="connsiteX513" fmla="*/ 3119685 w 5593163"/>
              <a:gd name="connsiteY513" fmla="*/ 619464 h 4305008"/>
              <a:gd name="connsiteX514" fmla="*/ 2429519 w 5593163"/>
              <a:gd name="connsiteY514" fmla="*/ 1312505 h 4305008"/>
              <a:gd name="connsiteX515" fmla="*/ 2429403 w 5593163"/>
              <a:gd name="connsiteY515" fmla="*/ 1313653 h 4305008"/>
              <a:gd name="connsiteX516" fmla="*/ 2413186 w 5593163"/>
              <a:gd name="connsiteY516" fmla="*/ 1315193 h 4305008"/>
              <a:gd name="connsiteX517" fmla="*/ 2317760 w 5593163"/>
              <a:gd name="connsiteY517" fmla="*/ 1324255 h 4305008"/>
              <a:gd name="connsiteX518" fmla="*/ 2300641 w 5593163"/>
              <a:gd name="connsiteY518" fmla="*/ 1325881 h 4305008"/>
              <a:gd name="connsiteX519" fmla="*/ 2300615 w 5593163"/>
              <a:gd name="connsiteY519" fmla="*/ 1325386 h 4305008"/>
              <a:gd name="connsiteX520" fmla="*/ 2300116 w 5593163"/>
              <a:gd name="connsiteY520" fmla="*/ 1325419 h 4305008"/>
              <a:gd name="connsiteX521" fmla="*/ 2299523 w 5593163"/>
              <a:gd name="connsiteY521" fmla="*/ 1313979 h 4305008"/>
              <a:gd name="connsiteX522" fmla="*/ 2299523 w 5593163"/>
              <a:gd name="connsiteY522" fmla="*/ 1361805 h 4305008"/>
              <a:gd name="connsiteX523" fmla="*/ 2300117 w 5593163"/>
              <a:gd name="connsiteY523" fmla="*/ 1350455 h 4305008"/>
              <a:gd name="connsiteX524" fmla="*/ 2300615 w 5593163"/>
              <a:gd name="connsiteY524" fmla="*/ 1350487 h 4305008"/>
              <a:gd name="connsiteX525" fmla="*/ 2300641 w 5593163"/>
              <a:gd name="connsiteY525" fmla="*/ 1349997 h 4305008"/>
              <a:gd name="connsiteX526" fmla="*/ 2317729 w 5593163"/>
              <a:gd name="connsiteY526" fmla="*/ 1351607 h 4305008"/>
              <a:gd name="connsiteX527" fmla="*/ 2413190 w 5593163"/>
              <a:gd name="connsiteY527" fmla="*/ 1360601 h 4305008"/>
              <a:gd name="connsiteX528" fmla="*/ 2429403 w 5593163"/>
              <a:gd name="connsiteY528" fmla="*/ 1362128 h 4305008"/>
              <a:gd name="connsiteX529" fmla="*/ 2429520 w 5593163"/>
              <a:gd name="connsiteY529" fmla="*/ 1363267 h 4305008"/>
              <a:gd name="connsiteX530" fmla="*/ 3119686 w 5593163"/>
              <a:gd name="connsiteY530" fmla="*/ 2050865 h 4305008"/>
              <a:gd name="connsiteX531" fmla="*/ 3120191 w 5593163"/>
              <a:gd name="connsiteY531" fmla="*/ 2050928 h 4305008"/>
              <a:gd name="connsiteX532" fmla="*/ 3120732 w 5593163"/>
              <a:gd name="connsiteY532" fmla="*/ 2057565 h 4305008"/>
              <a:gd name="connsiteX533" fmla="*/ 3128196 w 5593163"/>
              <a:gd name="connsiteY533" fmla="*/ 2149296 h 4305008"/>
              <a:gd name="connsiteX534" fmla="*/ 3129566 w 5593163"/>
              <a:gd name="connsiteY534" fmla="*/ 2166144 h 4305008"/>
              <a:gd name="connsiteX535" fmla="*/ 3128973 w 5593163"/>
              <a:gd name="connsiteY535" fmla="*/ 2177494 h 4305008"/>
              <a:gd name="connsiteX536" fmla="*/ 3128474 w 5593163"/>
              <a:gd name="connsiteY536" fmla="*/ 2177461 h 4305008"/>
              <a:gd name="connsiteX537" fmla="*/ 3128448 w 5593163"/>
              <a:gd name="connsiteY537" fmla="*/ 2177952 h 4305008"/>
              <a:gd name="connsiteX538" fmla="*/ 3111330 w 5593163"/>
              <a:gd name="connsiteY538" fmla="*/ 2176339 h 4305008"/>
              <a:gd name="connsiteX539" fmla="*/ 3015903 w 5593163"/>
              <a:gd name="connsiteY539" fmla="*/ 2167348 h 4305008"/>
              <a:gd name="connsiteX540" fmla="*/ 2999687 w 5593163"/>
              <a:gd name="connsiteY540" fmla="*/ 2165820 h 4305008"/>
              <a:gd name="connsiteX541" fmla="*/ 2999571 w 5593163"/>
              <a:gd name="connsiteY541" fmla="*/ 2164681 h 4305008"/>
              <a:gd name="connsiteX542" fmla="*/ 2309405 w 5593163"/>
              <a:gd name="connsiteY542" fmla="*/ 1477083 h 4305008"/>
              <a:gd name="connsiteX543" fmla="*/ 2308899 w 5593163"/>
              <a:gd name="connsiteY543" fmla="*/ 1477021 h 4305008"/>
              <a:gd name="connsiteX544" fmla="*/ 2308361 w 5593163"/>
              <a:gd name="connsiteY544" fmla="*/ 1470397 h 4305008"/>
              <a:gd name="connsiteX545" fmla="*/ 2300894 w 5593163"/>
              <a:gd name="connsiteY545" fmla="*/ 1378647 h 4305008"/>
              <a:gd name="connsiteX546" fmla="*/ 2299523 w 5593163"/>
              <a:gd name="connsiteY546" fmla="*/ 1361805 h 4305008"/>
              <a:gd name="connsiteX547" fmla="*/ 2299523 w 5593163"/>
              <a:gd name="connsiteY547" fmla="*/ 3010804 h 4305008"/>
              <a:gd name="connsiteX548" fmla="*/ 2300894 w 5593163"/>
              <a:gd name="connsiteY548" fmla="*/ 2993823 h 4305008"/>
              <a:gd name="connsiteX549" fmla="*/ 2308358 w 5593163"/>
              <a:gd name="connsiteY549" fmla="*/ 2901366 h 4305008"/>
              <a:gd name="connsiteX550" fmla="*/ 2308898 w 5593163"/>
              <a:gd name="connsiteY550" fmla="*/ 2894676 h 4305008"/>
              <a:gd name="connsiteX551" fmla="*/ 2309404 w 5593163"/>
              <a:gd name="connsiteY551" fmla="*/ 2894613 h 4305008"/>
              <a:gd name="connsiteX552" fmla="*/ 2999570 w 5593163"/>
              <a:gd name="connsiteY552" fmla="*/ 2201572 h 4305008"/>
              <a:gd name="connsiteX553" fmla="*/ 2999687 w 5593163"/>
              <a:gd name="connsiteY553" fmla="*/ 2200424 h 4305008"/>
              <a:gd name="connsiteX554" fmla="*/ 3015899 w 5593163"/>
              <a:gd name="connsiteY554" fmla="*/ 2198885 h 4305008"/>
              <a:gd name="connsiteX555" fmla="*/ 3111361 w 5593163"/>
              <a:gd name="connsiteY555" fmla="*/ 2189820 h 4305008"/>
              <a:gd name="connsiteX556" fmla="*/ 3128448 w 5593163"/>
              <a:gd name="connsiteY556" fmla="*/ 2188197 h 4305008"/>
              <a:gd name="connsiteX557" fmla="*/ 3128474 w 5593163"/>
              <a:gd name="connsiteY557" fmla="*/ 2188691 h 4305008"/>
              <a:gd name="connsiteX558" fmla="*/ 3128972 w 5593163"/>
              <a:gd name="connsiteY558" fmla="*/ 2188658 h 4305008"/>
              <a:gd name="connsiteX559" fmla="*/ 3129566 w 5593163"/>
              <a:gd name="connsiteY559" fmla="*/ 2200098 h 4305008"/>
              <a:gd name="connsiteX560" fmla="*/ 3128196 w 5593163"/>
              <a:gd name="connsiteY560" fmla="*/ 2217074 h 4305008"/>
              <a:gd name="connsiteX561" fmla="*/ 3120729 w 5593163"/>
              <a:gd name="connsiteY561" fmla="*/ 2309550 h 4305008"/>
              <a:gd name="connsiteX562" fmla="*/ 3120190 w 5593163"/>
              <a:gd name="connsiteY562" fmla="*/ 2316226 h 4305008"/>
              <a:gd name="connsiteX563" fmla="*/ 3119685 w 5593163"/>
              <a:gd name="connsiteY563" fmla="*/ 2316289 h 4305008"/>
              <a:gd name="connsiteX564" fmla="*/ 2429519 w 5593163"/>
              <a:gd name="connsiteY564" fmla="*/ 3009330 h 4305008"/>
              <a:gd name="connsiteX565" fmla="*/ 2429403 w 5593163"/>
              <a:gd name="connsiteY565" fmla="*/ 3010478 h 4305008"/>
              <a:gd name="connsiteX566" fmla="*/ 2413186 w 5593163"/>
              <a:gd name="connsiteY566" fmla="*/ 3012018 h 4305008"/>
              <a:gd name="connsiteX567" fmla="*/ 2317760 w 5593163"/>
              <a:gd name="connsiteY567" fmla="*/ 3021080 h 4305008"/>
              <a:gd name="connsiteX568" fmla="*/ 2300641 w 5593163"/>
              <a:gd name="connsiteY568" fmla="*/ 3022706 h 4305008"/>
              <a:gd name="connsiteX569" fmla="*/ 2300615 w 5593163"/>
              <a:gd name="connsiteY569" fmla="*/ 3022211 h 4305008"/>
              <a:gd name="connsiteX570" fmla="*/ 2300116 w 5593163"/>
              <a:gd name="connsiteY570" fmla="*/ 3022244 h 4305008"/>
              <a:gd name="connsiteX571" fmla="*/ 2299523 w 5593163"/>
              <a:gd name="connsiteY571" fmla="*/ 3010804 h 4305008"/>
              <a:gd name="connsiteX572" fmla="*/ 2299523 w 5593163"/>
              <a:gd name="connsiteY572" fmla="*/ 3058630 h 4305008"/>
              <a:gd name="connsiteX573" fmla="*/ 2300117 w 5593163"/>
              <a:gd name="connsiteY573" fmla="*/ 3047280 h 4305008"/>
              <a:gd name="connsiteX574" fmla="*/ 2300615 w 5593163"/>
              <a:gd name="connsiteY574" fmla="*/ 3047312 h 4305008"/>
              <a:gd name="connsiteX575" fmla="*/ 2300641 w 5593163"/>
              <a:gd name="connsiteY575" fmla="*/ 3046822 h 4305008"/>
              <a:gd name="connsiteX576" fmla="*/ 2317729 w 5593163"/>
              <a:gd name="connsiteY576" fmla="*/ 3048432 h 4305008"/>
              <a:gd name="connsiteX577" fmla="*/ 2413190 w 5593163"/>
              <a:gd name="connsiteY577" fmla="*/ 3057426 h 4305008"/>
              <a:gd name="connsiteX578" fmla="*/ 2429403 w 5593163"/>
              <a:gd name="connsiteY578" fmla="*/ 3058953 h 4305008"/>
              <a:gd name="connsiteX579" fmla="*/ 2429520 w 5593163"/>
              <a:gd name="connsiteY579" fmla="*/ 3060092 h 4305008"/>
              <a:gd name="connsiteX580" fmla="*/ 3119686 w 5593163"/>
              <a:gd name="connsiteY580" fmla="*/ 3747690 h 4305008"/>
              <a:gd name="connsiteX581" fmla="*/ 3120191 w 5593163"/>
              <a:gd name="connsiteY581" fmla="*/ 3747753 h 4305008"/>
              <a:gd name="connsiteX582" fmla="*/ 3120732 w 5593163"/>
              <a:gd name="connsiteY582" fmla="*/ 3754390 h 4305008"/>
              <a:gd name="connsiteX583" fmla="*/ 3128196 w 5593163"/>
              <a:gd name="connsiteY583" fmla="*/ 3846121 h 4305008"/>
              <a:gd name="connsiteX584" fmla="*/ 3129566 w 5593163"/>
              <a:gd name="connsiteY584" fmla="*/ 3862969 h 4305008"/>
              <a:gd name="connsiteX585" fmla="*/ 3128973 w 5593163"/>
              <a:gd name="connsiteY585" fmla="*/ 3874319 h 4305008"/>
              <a:gd name="connsiteX586" fmla="*/ 3128474 w 5593163"/>
              <a:gd name="connsiteY586" fmla="*/ 3874286 h 4305008"/>
              <a:gd name="connsiteX587" fmla="*/ 3128448 w 5593163"/>
              <a:gd name="connsiteY587" fmla="*/ 3874777 h 4305008"/>
              <a:gd name="connsiteX588" fmla="*/ 3111330 w 5593163"/>
              <a:gd name="connsiteY588" fmla="*/ 3873164 h 4305008"/>
              <a:gd name="connsiteX589" fmla="*/ 3015903 w 5593163"/>
              <a:gd name="connsiteY589" fmla="*/ 3864173 h 4305008"/>
              <a:gd name="connsiteX590" fmla="*/ 2999687 w 5593163"/>
              <a:gd name="connsiteY590" fmla="*/ 3862645 h 4305008"/>
              <a:gd name="connsiteX591" fmla="*/ 2999571 w 5593163"/>
              <a:gd name="connsiteY591" fmla="*/ 3861506 h 4305008"/>
              <a:gd name="connsiteX592" fmla="*/ 2309405 w 5593163"/>
              <a:gd name="connsiteY592" fmla="*/ 3173908 h 4305008"/>
              <a:gd name="connsiteX593" fmla="*/ 2308899 w 5593163"/>
              <a:gd name="connsiteY593" fmla="*/ 3173846 h 4305008"/>
              <a:gd name="connsiteX594" fmla="*/ 2308361 w 5593163"/>
              <a:gd name="connsiteY594" fmla="*/ 3167222 h 4305008"/>
              <a:gd name="connsiteX595" fmla="*/ 2300894 w 5593163"/>
              <a:gd name="connsiteY595" fmla="*/ 3075472 h 4305008"/>
              <a:gd name="connsiteX596" fmla="*/ 2299523 w 5593163"/>
              <a:gd name="connsiteY596" fmla="*/ 3058630 h 4305008"/>
              <a:gd name="connsiteX597" fmla="*/ 1601297 w 5593163"/>
              <a:gd name="connsiteY597" fmla="*/ 636203 h 4305008"/>
              <a:gd name="connsiteX598" fmla="*/ 2144606 w 5593163"/>
              <a:gd name="connsiteY598" fmla="*/ 1181049 h 4305008"/>
              <a:gd name="connsiteX599" fmla="*/ 1601297 w 5593163"/>
              <a:gd name="connsiteY599" fmla="*/ 636203 h 4305008"/>
              <a:gd name="connsiteX600" fmla="*/ 1601297 w 5593163"/>
              <a:gd name="connsiteY600" fmla="*/ 2333028 h 4305008"/>
              <a:gd name="connsiteX601" fmla="*/ 2144606 w 5593163"/>
              <a:gd name="connsiteY601" fmla="*/ 2877874 h 4305008"/>
              <a:gd name="connsiteX602" fmla="*/ 1601297 w 5593163"/>
              <a:gd name="connsiteY602" fmla="*/ 2333028 h 4305008"/>
              <a:gd name="connsiteX603" fmla="*/ 1601295 w 5593163"/>
              <a:gd name="connsiteY603" fmla="*/ 2034258 h 4305008"/>
              <a:gd name="connsiteX604" fmla="*/ 2144604 w 5593163"/>
              <a:gd name="connsiteY604" fmla="*/ 1493690 h 4305008"/>
              <a:gd name="connsiteX605" fmla="*/ 1601295 w 5593163"/>
              <a:gd name="connsiteY605" fmla="*/ 2034258 h 4305008"/>
              <a:gd name="connsiteX606" fmla="*/ 1601295 w 5593163"/>
              <a:gd name="connsiteY606" fmla="*/ 3731083 h 4305008"/>
              <a:gd name="connsiteX607" fmla="*/ 2144604 w 5593163"/>
              <a:gd name="connsiteY607" fmla="*/ 3190516 h 4305008"/>
              <a:gd name="connsiteX608" fmla="*/ 1601295 w 5593163"/>
              <a:gd name="connsiteY608" fmla="*/ 3731083 h 4305008"/>
              <a:gd name="connsiteX609" fmla="*/ 1457930 w 5593163"/>
              <a:gd name="connsiteY609" fmla="*/ 503273 h 4305008"/>
              <a:gd name="connsiteX610" fmla="*/ 1458524 w 5593163"/>
              <a:gd name="connsiteY610" fmla="*/ 491833 h 4305008"/>
              <a:gd name="connsiteX611" fmla="*/ 1459022 w 5593163"/>
              <a:gd name="connsiteY611" fmla="*/ 491866 h 4305008"/>
              <a:gd name="connsiteX612" fmla="*/ 1459048 w 5593163"/>
              <a:gd name="connsiteY612" fmla="*/ 491372 h 4305008"/>
              <a:gd name="connsiteX613" fmla="*/ 1476135 w 5593163"/>
              <a:gd name="connsiteY613" fmla="*/ 492995 h 4305008"/>
              <a:gd name="connsiteX614" fmla="*/ 1571597 w 5593163"/>
              <a:gd name="connsiteY614" fmla="*/ 502060 h 4305008"/>
              <a:gd name="connsiteX615" fmla="*/ 1587809 w 5593163"/>
              <a:gd name="connsiteY615" fmla="*/ 503599 h 4305008"/>
              <a:gd name="connsiteX616" fmla="*/ 1587926 w 5593163"/>
              <a:gd name="connsiteY616" fmla="*/ 504747 h 4305008"/>
              <a:gd name="connsiteX617" fmla="*/ 2278092 w 5593163"/>
              <a:gd name="connsiteY617" fmla="*/ 1197788 h 4305008"/>
              <a:gd name="connsiteX618" fmla="*/ 2278598 w 5593163"/>
              <a:gd name="connsiteY618" fmla="*/ 1197851 h 4305008"/>
              <a:gd name="connsiteX619" fmla="*/ 2279138 w 5593163"/>
              <a:gd name="connsiteY619" fmla="*/ 1204541 h 4305008"/>
              <a:gd name="connsiteX620" fmla="*/ 2286602 w 5593163"/>
              <a:gd name="connsiteY620" fmla="*/ 1296998 h 4305008"/>
              <a:gd name="connsiteX621" fmla="*/ 2287973 w 5593163"/>
              <a:gd name="connsiteY621" fmla="*/ 1313979 h 4305008"/>
              <a:gd name="connsiteX622" fmla="*/ 2287380 w 5593163"/>
              <a:gd name="connsiteY622" fmla="*/ 1325419 h 4305008"/>
              <a:gd name="connsiteX623" fmla="*/ 2286881 w 5593163"/>
              <a:gd name="connsiteY623" fmla="*/ 1325386 h 4305008"/>
              <a:gd name="connsiteX624" fmla="*/ 2286855 w 5593163"/>
              <a:gd name="connsiteY624" fmla="*/ 1325881 h 4305008"/>
              <a:gd name="connsiteX625" fmla="*/ 2269736 w 5593163"/>
              <a:gd name="connsiteY625" fmla="*/ 1324255 h 4305008"/>
              <a:gd name="connsiteX626" fmla="*/ 2174310 w 5593163"/>
              <a:gd name="connsiteY626" fmla="*/ 1315193 h 4305008"/>
              <a:gd name="connsiteX627" fmla="*/ 2158093 w 5593163"/>
              <a:gd name="connsiteY627" fmla="*/ 1313653 h 4305008"/>
              <a:gd name="connsiteX628" fmla="*/ 2157977 w 5593163"/>
              <a:gd name="connsiteY628" fmla="*/ 1312505 h 4305008"/>
              <a:gd name="connsiteX629" fmla="*/ 1467811 w 5593163"/>
              <a:gd name="connsiteY629" fmla="*/ 619464 h 4305008"/>
              <a:gd name="connsiteX630" fmla="*/ 1467306 w 5593163"/>
              <a:gd name="connsiteY630" fmla="*/ 619401 h 4305008"/>
              <a:gd name="connsiteX631" fmla="*/ 1466767 w 5593163"/>
              <a:gd name="connsiteY631" fmla="*/ 612725 h 4305008"/>
              <a:gd name="connsiteX632" fmla="*/ 1459300 w 5593163"/>
              <a:gd name="connsiteY632" fmla="*/ 520249 h 4305008"/>
              <a:gd name="connsiteX633" fmla="*/ 1457930 w 5593163"/>
              <a:gd name="connsiteY633" fmla="*/ 503273 h 4305008"/>
              <a:gd name="connsiteX634" fmla="*/ 1457930 w 5593163"/>
              <a:gd name="connsiteY634" fmla="*/ 2200098 h 4305008"/>
              <a:gd name="connsiteX635" fmla="*/ 1458524 w 5593163"/>
              <a:gd name="connsiteY635" fmla="*/ 2188658 h 4305008"/>
              <a:gd name="connsiteX636" fmla="*/ 1459022 w 5593163"/>
              <a:gd name="connsiteY636" fmla="*/ 2188691 h 4305008"/>
              <a:gd name="connsiteX637" fmla="*/ 1459048 w 5593163"/>
              <a:gd name="connsiteY637" fmla="*/ 2188197 h 4305008"/>
              <a:gd name="connsiteX638" fmla="*/ 1476135 w 5593163"/>
              <a:gd name="connsiteY638" fmla="*/ 2189820 h 4305008"/>
              <a:gd name="connsiteX639" fmla="*/ 1571597 w 5593163"/>
              <a:gd name="connsiteY639" fmla="*/ 2198885 h 4305008"/>
              <a:gd name="connsiteX640" fmla="*/ 1587809 w 5593163"/>
              <a:gd name="connsiteY640" fmla="*/ 2200424 h 4305008"/>
              <a:gd name="connsiteX641" fmla="*/ 1587926 w 5593163"/>
              <a:gd name="connsiteY641" fmla="*/ 2201572 h 4305008"/>
              <a:gd name="connsiteX642" fmla="*/ 2278092 w 5593163"/>
              <a:gd name="connsiteY642" fmla="*/ 2894613 h 4305008"/>
              <a:gd name="connsiteX643" fmla="*/ 2278598 w 5593163"/>
              <a:gd name="connsiteY643" fmla="*/ 2894676 h 4305008"/>
              <a:gd name="connsiteX644" fmla="*/ 2279138 w 5593163"/>
              <a:gd name="connsiteY644" fmla="*/ 2901366 h 4305008"/>
              <a:gd name="connsiteX645" fmla="*/ 2286602 w 5593163"/>
              <a:gd name="connsiteY645" fmla="*/ 2993823 h 4305008"/>
              <a:gd name="connsiteX646" fmla="*/ 2287973 w 5593163"/>
              <a:gd name="connsiteY646" fmla="*/ 3010804 h 4305008"/>
              <a:gd name="connsiteX647" fmla="*/ 2287380 w 5593163"/>
              <a:gd name="connsiteY647" fmla="*/ 3022244 h 4305008"/>
              <a:gd name="connsiteX648" fmla="*/ 2286881 w 5593163"/>
              <a:gd name="connsiteY648" fmla="*/ 3022211 h 4305008"/>
              <a:gd name="connsiteX649" fmla="*/ 2286855 w 5593163"/>
              <a:gd name="connsiteY649" fmla="*/ 3022706 h 4305008"/>
              <a:gd name="connsiteX650" fmla="*/ 2269736 w 5593163"/>
              <a:gd name="connsiteY650" fmla="*/ 3021080 h 4305008"/>
              <a:gd name="connsiteX651" fmla="*/ 2174310 w 5593163"/>
              <a:gd name="connsiteY651" fmla="*/ 3012018 h 4305008"/>
              <a:gd name="connsiteX652" fmla="*/ 2158093 w 5593163"/>
              <a:gd name="connsiteY652" fmla="*/ 3010478 h 4305008"/>
              <a:gd name="connsiteX653" fmla="*/ 2157977 w 5593163"/>
              <a:gd name="connsiteY653" fmla="*/ 3009330 h 4305008"/>
              <a:gd name="connsiteX654" fmla="*/ 1467811 w 5593163"/>
              <a:gd name="connsiteY654" fmla="*/ 2316289 h 4305008"/>
              <a:gd name="connsiteX655" fmla="*/ 1467306 w 5593163"/>
              <a:gd name="connsiteY655" fmla="*/ 2316226 h 4305008"/>
              <a:gd name="connsiteX656" fmla="*/ 1466767 w 5593163"/>
              <a:gd name="connsiteY656" fmla="*/ 2309550 h 4305008"/>
              <a:gd name="connsiteX657" fmla="*/ 1459300 w 5593163"/>
              <a:gd name="connsiteY657" fmla="*/ 2217074 h 4305008"/>
              <a:gd name="connsiteX658" fmla="*/ 1457930 w 5593163"/>
              <a:gd name="connsiteY658" fmla="*/ 2200098 h 4305008"/>
              <a:gd name="connsiteX659" fmla="*/ 1457930 w 5593163"/>
              <a:gd name="connsiteY659" fmla="*/ 3896923 h 4305008"/>
              <a:gd name="connsiteX660" fmla="*/ 1458524 w 5593163"/>
              <a:gd name="connsiteY660" fmla="*/ 3885483 h 4305008"/>
              <a:gd name="connsiteX661" fmla="*/ 1459022 w 5593163"/>
              <a:gd name="connsiteY661" fmla="*/ 3885516 h 4305008"/>
              <a:gd name="connsiteX662" fmla="*/ 1459048 w 5593163"/>
              <a:gd name="connsiteY662" fmla="*/ 3885022 h 4305008"/>
              <a:gd name="connsiteX663" fmla="*/ 1476135 w 5593163"/>
              <a:gd name="connsiteY663" fmla="*/ 3886645 h 4305008"/>
              <a:gd name="connsiteX664" fmla="*/ 1571597 w 5593163"/>
              <a:gd name="connsiteY664" fmla="*/ 3895710 h 4305008"/>
              <a:gd name="connsiteX665" fmla="*/ 1587809 w 5593163"/>
              <a:gd name="connsiteY665" fmla="*/ 3897249 h 4305008"/>
              <a:gd name="connsiteX666" fmla="*/ 1587926 w 5593163"/>
              <a:gd name="connsiteY666" fmla="*/ 3898397 h 4305008"/>
              <a:gd name="connsiteX667" fmla="*/ 2148179 w 5593163"/>
              <a:gd name="connsiteY667" fmla="*/ 4255797 h 4305008"/>
              <a:gd name="connsiteX668" fmla="*/ 2176624 w 5593163"/>
              <a:gd name="connsiteY668" fmla="*/ 4305008 h 4305008"/>
              <a:gd name="connsiteX669" fmla="*/ 2025574 w 5593163"/>
              <a:gd name="connsiteY669" fmla="*/ 4305008 h 4305008"/>
              <a:gd name="connsiteX670" fmla="*/ 1973451 w 5593163"/>
              <a:gd name="connsiteY670" fmla="*/ 4241205 h 4305008"/>
              <a:gd name="connsiteX671" fmla="*/ 1601297 w 5593163"/>
              <a:gd name="connsiteY671" fmla="*/ 4029853 h 4305008"/>
              <a:gd name="connsiteX672" fmla="*/ 1700478 w 5593163"/>
              <a:gd name="connsiteY672" fmla="*/ 4271827 h 4305008"/>
              <a:gd name="connsiteX673" fmla="*/ 1727160 w 5593163"/>
              <a:gd name="connsiteY673" fmla="*/ 4305008 h 4305008"/>
              <a:gd name="connsiteX674" fmla="*/ 1573050 w 5593163"/>
              <a:gd name="connsiteY674" fmla="*/ 4305008 h 4305008"/>
              <a:gd name="connsiteX675" fmla="*/ 1542929 w 5593163"/>
              <a:gd name="connsiteY675" fmla="*/ 4254710 h 4305008"/>
              <a:gd name="connsiteX676" fmla="*/ 1467811 w 5593163"/>
              <a:gd name="connsiteY676" fmla="*/ 4013114 h 4305008"/>
              <a:gd name="connsiteX677" fmla="*/ 1467306 w 5593163"/>
              <a:gd name="connsiteY677" fmla="*/ 4013051 h 4305008"/>
              <a:gd name="connsiteX678" fmla="*/ 1466767 w 5593163"/>
              <a:gd name="connsiteY678" fmla="*/ 4006375 h 4305008"/>
              <a:gd name="connsiteX679" fmla="*/ 1459300 w 5593163"/>
              <a:gd name="connsiteY679" fmla="*/ 3913899 h 4305008"/>
              <a:gd name="connsiteX680" fmla="*/ 1457930 w 5593163"/>
              <a:gd name="connsiteY680" fmla="*/ 3896923 h 4305008"/>
              <a:gd name="connsiteX681" fmla="*/ 1457928 w 5593163"/>
              <a:gd name="connsiteY681" fmla="*/ 469318 h 4305008"/>
              <a:gd name="connsiteX682" fmla="*/ 1459298 w 5593163"/>
              <a:gd name="connsiteY682" fmla="*/ 452471 h 4305008"/>
              <a:gd name="connsiteX683" fmla="*/ 1466762 w 5593163"/>
              <a:gd name="connsiteY683" fmla="*/ 360740 h 4305008"/>
              <a:gd name="connsiteX684" fmla="*/ 1467303 w 5593163"/>
              <a:gd name="connsiteY684" fmla="*/ 354103 h 4305008"/>
              <a:gd name="connsiteX685" fmla="*/ 1467808 w 5593163"/>
              <a:gd name="connsiteY685" fmla="*/ 354040 h 4305008"/>
              <a:gd name="connsiteX686" fmla="*/ 1552022 w 5593163"/>
              <a:gd name="connsiteY686" fmla="*/ 96778 h 4305008"/>
              <a:gd name="connsiteX687" fmla="*/ 1614656 w 5593163"/>
              <a:gd name="connsiteY687" fmla="*/ 0 h 4305008"/>
              <a:gd name="connsiteX688" fmla="*/ 1783031 w 5593163"/>
              <a:gd name="connsiteY688" fmla="*/ 0 h 4305008"/>
              <a:gd name="connsiteX689" fmla="*/ 1714803 w 5593163"/>
              <a:gd name="connsiteY689" fmla="*/ 76659 h 4305008"/>
              <a:gd name="connsiteX690" fmla="*/ 1601295 w 5593163"/>
              <a:gd name="connsiteY690" fmla="*/ 337433 h 4305008"/>
              <a:gd name="connsiteX691" fmla="*/ 2040269 w 5593163"/>
              <a:gd name="connsiteY691" fmla="*/ 44350 h 4305008"/>
              <a:gd name="connsiteX692" fmla="*/ 2062497 w 5593163"/>
              <a:gd name="connsiteY692" fmla="*/ 0 h 4305008"/>
              <a:gd name="connsiteX693" fmla="*/ 2211135 w 5593163"/>
              <a:gd name="connsiteY693" fmla="*/ 0 h 4305008"/>
              <a:gd name="connsiteX694" fmla="*/ 2159296 w 5593163"/>
              <a:gd name="connsiteY694" fmla="*/ 95636 h 4305008"/>
              <a:gd name="connsiteX695" fmla="*/ 1587923 w 5593163"/>
              <a:gd name="connsiteY695" fmla="*/ 467856 h 4305008"/>
              <a:gd name="connsiteX696" fmla="*/ 1587807 w 5593163"/>
              <a:gd name="connsiteY696" fmla="*/ 468995 h 4305008"/>
              <a:gd name="connsiteX697" fmla="*/ 1571591 w 5593163"/>
              <a:gd name="connsiteY697" fmla="*/ 470523 h 4305008"/>
              <a:gd name="connsiteX698" fmla="*/ 1476164 w 5593163"/>
              <a:gd name="connsiteY698" fmla="*/ 479514 h 4305008"/>
              <a:gd name="connsiteX699" fmla="*/ 1459046 w 5593163"/>
              <a:gd name="connsiteY699" fmla="*/ 481127 h 4305008"/>
              <a:gd name="connsiteX700" fmla="*/ 1459020 w 5593163"/>
              <a:gd name="connsiteY700" fmla="*/ 480636 h 4305008"/>
              <a:gd name="connsiteX701" fmla="*/ 1458521 w 5593163"/>
              <a:gd name="connsiteY701" fmla="*/ 480669 h 4305008"/>
              <a:gd name="connsiteX702" fmla="*/ 1457928 w 5593163"/>
              <a:gd name="connsiteY702" fmla="*/ 469318 h 4305008"/>
              <a:gd name="connsiteX703" fmla="*/ 1457928 w 5593163"/>
              <a:gd name="connsiteY703" fmla="*/ 2166144 h 4305008"/>
              <a:gd name="connsiteX704" fmla="*/ 1459298 w 5593163"/>
              <a:gd name="connsiteY704" fmla="*/ 2149296 h 4305008"/>
              <a:gd name="connsiteX705" fmla="*/ 1466762 w 5593163"/>
              <a:gd name="connsiteY705" fmla="*/ 2057565 h 4305008"/>
              <a:gd name="connsiteX706" fmla="*/ 1467303 w 5593163"/>
              <a:gd name="connsiteY706" fmla="*/ 2050928 h 4305008"/>
              <a:gd name="connsiteX707" fmla="*/ 1467808 w 5593163"/>
              <a:gd name="connsiteY707" fmla="*/ 2050865 h 4305008"/>
              <a:gd name="connsiteX708" fmla="*/ 2157974 w 5593163"/>
              <a:gd name="connsiteY708" fmla="*/ 1363267 h 4305008"/>
              <a:gd name="connsiteX709" fmla="*/ 2158091 w 5593163"/>
              <a:gd name="connsiteY709" fmla="*/ 1362128 h 4305008"/>
              <a:gd name="connsiteX710" fmla="*/ 2174304 w 5593163"/>
              <a:gd name="connsiteY710" fmla="*/ 1360601 h 4305008"/>
              <a:gd name="connsiteX711" fmla="*/ 2269765 w 5593163"/>
              <a:gd name="connsiteY711" fmla="*/ 1351607 h 4305008"/>
              <a:gd name="connsiteX712" fmla="*/ 2286853 w 5593163"/>
              <a:gd name="connsiteY712" fmla="*/ 1349997 h 4305008"/>
              <a:gd name="connsiteX713" fmla="*/ 2286879 w 5593163"/>
              <a:gd name="connsiteY713" fmla="*/ 1350487 h 4305008"/>
              <a:gd name="connsiteX714" fmla="*/ 2287377 w 5593163"/>
              <a:gd name="connsiteY714" fmla="*/ 1350455 h 4305008"/>
              <a:gd name="connsiteX715" fmla="*/ 2287971 w 5593163"/>
              <a:gd name="connsiteY715" fmla="*/ 1361805 h 4305008"/>
              <a:gd name="connsiteX716" fmla="*/ 2286600 w 5593163"/>
              <a:gd name="connsiteY716" fmla="*/ 1378647 h 4305008"/>
              <a:gd name="connsiteX717" fmla="*/ 2279133 w 5593163"/>
              <a:gd name="connsiteY717" fmla="*/ 1470397 h 4305008"/>
              <a:gd name="connsiteX718" fmla="*/ 2278595 w 5593163"/>
              <a:gd name="connsiteY718" fmla="*/ 1477021 h 4305008"/>
              <a:gd name="connsiteX719" fmla="*/ 2278089 w 5593163"/>
              <a:gd name="connsiteY719" fmla="*/ 1477083 h 4305008"/>
              <a:gd name="connsiteX720" fmla="*/ 1587923 w 5593163"/>
              <a:gd name="connsiteY720" fmla="*/ 2164681 h 4305008"/>
              <a:gd name="connsiteX721" fmla="*/ 1587807 w 5593163"/>
              <a:gd name="connsiteY721" fmla="*/ 2165820 h 4305008"/>
              <a:gd name="connsiteX722" fmla="*/ 1571591 w 5593163"/>
              <a:gd name="connsiteY722" fmla="*/ 2167348 h 4305008"/>
              <a:gd name="connsiteX723" fmla="*/ 1476164 w 5593163"/>
              <a:gd name="connsiteY723" fmla="*/ 2176339 h 4305008"/>
              <a:gd name="connsiteX724" fmla="*/ 1459046 w 5593163"/>
              <a:gd name="connsiteY724" fmla="*/ 2177952 h 4305008"/>
              <a:gd name="connsiteX725" fmla="*/ 1459020 w 5593163"/>
              <a:gd name="connsiteY725" fmla="*/ 2177461 h 4305008"/>
              <a:gd name="connsiteX726" fmla="*/ 1458521 w 5593163"/>
              <a:gd name="connsiteY726" fmla="*/ 2177494 h 4305008"/>
              <a:gd name="connsiteX727" fmla="*/ 1457928 w 5593163"/>
              <a:gd name="connsiteY727" fmla="*/ 2166144 h 4305008"/>
              <a:gd name="connsiteX728" fmla="*/ 1457928 w 5593163"/>
              <a:gd name="connsiteY728" fmla="*/ 3862969 h 4305008"/>
              <a:gd name="connsiteX729" fmla="*/ 1459298 w 5593163"/>
              <a:gd name="connsiteY729" fmla="*/ 3846121 h 4305008"/>
              <a:gd name="connsiteX730" fmla="*/ 1466762 w 5593163"/>
              <a:gd name="connsiteY730" fmla="*/ 3754390 h 4305008"/>
              <a:gd name="connsiteX731" fmla="*/ 1467303 w 5593163"/>
              <a:gd name="connsiteY731" fmla="*/ 3747753 h 4305008"/>
              <a:gd name="connsiteX732" fmla="*/ 1467808 w 5593163"/>
              <a:gd name="connsiteY732" fmla="*/ 3747690 h 4305008"/>
              <a:gd name="connsiteX733" fmla="*/ 2157974 w 5593163"/>
              <a:gd name="connsiteY733" fmla="*/ 3060092 h 4305008"/>
              <a:gd name="connsiteX734" fmla="*/ 2158091 w 5593163"/>
              <a:gd name="connsiteY734" fmla="*/ 3058953 h 4305008"/>
              <a:gd name="connsiteX735" fmla="*/ 2174304 w 5593163"/>
              <a:gd name="connsiteY735" fmla="*/ 3057426 h 4305008"/>
              <a:gd name="connsiteX736" fmla="*/ 2269765 w 5593163"/>
              <a:gd name="connsiteY736" fmla="*/ 3048432 h 4305008"/>
              <a:gd name="connsiteX737" fmla="*/ 2286853 w 5593163"/>
              <a:gd name="connsiteY737" fmla="*/ 3046822 h 4305008"/>
              <a:gd name="connsiteX738" fmla="*/ 2286879 w 5593163"/>
              <a:gd name="connsiteY738" fmla="*/ 3047312 h 4305008"/>
              <a:gd name="connsiteX739" fmla="*/ 2287377 w 5593163"/>
              <a:gd name="connsiteY739" fmla="*/ 3047280 h 4305008"/>
              <a:gd name="connsiteX740" fmla="*/ 2287971 w 5593163"/>
              <a:gd name="connsiteY740" fmla="*/ 3058630 h 4305008"/>
              <a:gd name="connsiteX741" fmla="*/ 2286600 w 5593163"/>
              <a:gd name="connsiteY741" fmla="*/ 3075472 h 4305008"/>
              <a:gd name="connsiteX742" fmla="*/ 2279133 w 5593163"/>
              <a:gd name="connsiteY742" fmla="*/ 3167222 h 4305008"/>
              <a:gd name="connsiteX743" fmla="*/ 2278595 w 5593163"/>
              <a:gd name="connsiteY743" fmla="*/ 3173846 h 4305008"/>
              <a:gd name="connsiteX744" fmla="*/ 2278089 w 5593163"/>
              <a:gd name="connsiteY744" fmla="*/ 3173908 h 4305008"/>
              <a:gd name="connsiteX745" fmla="*/ 1587923 w 5593163"/>
              <a:gd name="connsiteY745" fmla="*/ 3861506 h 4305008"/>
              <a:gd name="connsiteX746" fmla="*/ 1587807 w 5593163"/>
              <a:gd name="connsiteY746" fmla="*/ 3862645 h 4305008"/>
              <a:gd name="connsiteX747" fmla="*/ 1571591 w 5593163"/>
              <a:gd name="connsiteY747" fmla="*/ 3864173 h 4305008"/>
              <a:gd name="connsiteX748" fmla="*/ 1476164 w 5593163"/>
              <a:gd name="connsiteY748" fmla="*/ 3873164 h 4305008"/>
              <a:gd name="connsiteX749" fmla="*/ 1459046 w 5593163"/>
              <a:gd name="connsiteY749" fmla="*/ 3874777 h 4305008"/>
              <a:gd name="connsiteX750" fmla="*/ 1459020 w 5593163"/>
              <a:gd name="connsiteY750" fmla="*/ 3874286 h 4305008"/>
              <a:gd name="connsiteX751" fmla="*/ 1458521 w 5593163"/>
              <a:gd name="connsiteY751" fmla="*/ 3874319 h 4305008"/>
              <a:gd name="connsiteX752" fmla="*/ 1457928 w 5593163"/>
              <a:gd name="connsiteY752" fmla="*/ 3862969 h 4305008"/>
              <a:gd name="connsiteX753" fmla="*/ 750739 w 5593163"/>
              <a:gd name="connsiteY753" fmla="*/ 1181049 h 4305008"/>
              <a:gd name="connsiteX754" fmla="*/ 1294048 w 5593163"/>
              <a:gd name="connsiteY754" fmla="*/ 636203 h 4305008"/>
              <a:gd name="connsiteX755" fmla="*/ 750739 w 5593163"/>
              <a:gd name="connsiteY755" fmla="*/ 1181049 h 4305008"/>
              <a:gd name="connsiteX756" fmla="*/ 750739 w 5593163"/>
              <a:gd name="connsiteY756" fmla="*/ 1493690 h 4305008"/>
              <a:gd name="connsiteX757" fmla="*/ 1294048 w 5593163"/>
              <a:gd name="connsiteY757" fmla="*/ 2034258 h 4305008"/>
              <a:gd name="connsiteX758" fmla="*/ 750739 w 5593163"/>
              <a:gd name="connsiteY758" fmla="*/ 1493690 h 4305008"/>
              <a:gd name="connsiteX759" fmla="*/ 750739 w 5593163"/>
              <a:gd name="connsiteY759" fmla="*/ 2877874 h 4305008"/>
              <a:gd name="connsiteX760" fmla="*/ 1294048 w 5593163"/>
              <a:gd name="connsiteY760" fmla="*/ 2333028 h 4305008"/>
              <a:gd name="connsiteX761" fmla="*/ 750739 w 5593163"/>
              <a:gd name="connsiteY761" fmla="*/ 2877874 h 4305008"/>
              <a:gd name="connsiteX762" fmla="*/ 750739 w 5593163"/>
              <a:gd name="connsiteY762" fmla="*/ 3190516 h 4305008"/>
              <a:gd name="connsiteX763" fmla="*/ 1294048 w 5593163"/>
              <a:gd name="connsiteY763" fmla="*/ 3731083 h 4305008"/>
              <a:gd name="connsiteX764" fmla="*/ 750739 w 5593163"/>
              <a:gd name="connsiteY764" fmla="*/ 3190516 h 4305008"/>
              <a:gd name="connsiteX765" fmla="*/ 718720 w 5593163"/>
              <a:gd name="connsiteY765" fmla="*/ 4305008 h 4305008"/>
              <a:gd name="connsiteX766" fmla="*/ 747165 w 5593163"/>
              <a:gd name="connsiteY766" fmla="*/ 4255797 h 4305008"/>
              <a:gd name="connsiteX767" fmla="*/ 1307418 w 5593163"/>
              <a:gd name="connsiteY767" fmla="*/ 3898397 h 4305008"/>
              <a:gd name="connsiteX768" fmla="*/ 1307535 w 5593163"/>
              <a:gd name="connsiteY768" fmla="*/ 3897249 h 4305008"/>
              <a:gd name="connsiteX769" fmla="*/ 1323748 w 5593163"/>
              <a:gd name="connsiteY769" fmla="*/ 3895710 h 4305008"/>
              <a:gd name="connsiteX770" fmla="*/ 1419209 w 5593163"/>
              <a:gd name="connsiteY770" fmla="*/ 3886645 h 4305008"/>
              <a:gd name="connsiteX771" fmla="*/ 1436297 w 5593163"/>
              <a:gd name="connsiteY771" fmla="*/ 3885022 h 4305008"/>
              <a:gd name="connsiteX772" fmla="*/ 1436323 w 5593163"/>
              <a:gd name="connsiteY772" fmla="*/ 3885516 h 4305008"/>
              <a:gd name="connsiteX773" fmla="*/ 1436821 w 5593163"/>
              <a:gd name="connsiteY773" fmla="*/ 3885483 h 4305008"/>
              <a:gd name="connsiteX774" fmla="*/ 1437415 w 5593163"/>
              <a:gd name="connsiteY774" fmla="*/ 3896923 h 4305008"/>
              <a:gd name="connsiteX775" fmla="*/ 1436044 w 5593163"/>
              <a:gd name="connsiteY775" fmla="*/ 3913899 h 4305008"/>
              <a:gd name="connsiteX776" fmla="*/ 1428577 w 5593163"/>
              <a:gd name="connsiteY776" fmla="*/ 4006375 h 4305008"/>
              <a:gd name="connsiteX777" fmla="*/ 1428039 w 5593163"/>
              <a:gd name="connsiteY777" fmla="*/ 4013051 h 4305008"/>
              <a:gd name="connsiteX778" fmla="*/ 1427533 w 5593163"/>
              <a:gd name="connsiteY778" fmla="*/ 4013114 h 4305008"/>
              <a:gd name="connsiteX779" fmla="*/ 1352416 w 5593163"/>
              <a:gd name="connsiteY779" fmla="*/ 4254710 h 4305008"/>
              <a:gd name="connsiteX780" fmla="*/ 1322295 w 5593163"/>
              <a:gd name="connsiteY780" fmla="*/ 4305008 h 4305008"/>
              <a:gd name="connsiteX781" fmla="*/ 1168185 w 5593163"/>
              <a:gd name="connsiteY781" fmla="*/ 4305008 h 4305008"/>
              <a:gd name="connsiteX782" fmla="*/ 1194867 w 5593163"/>
              <a:gd name="connsiteY782" fmla="*/ 4271827 h 4305008"/>
              <a:gd name="connsiteX783" fmla="*/ 1294048 w 5593163"/>
              <a:gd name="connsiteY783" fmla="*/ 4029853 h 4305008"/>
              <a:gd name="connsiteX784" fmla="*/ 921894 w 5593163"/>
              <a:gd name="connsiteY784" fmla="*/ 4241205 h 4305008"/>
              <a:gd name="connsiteX785" fmla="*/ 869771 w 5593163"/>
              <a:gd name="connsiteY785" fmla="*/ 4305008 h 4305008"/>
              <a:gd name="connsiteX786" fmla="*/ 684209 w 5593163"/>
              <a:gd name="connsiteY786" fmla="*/ 0 h 4305008"/>
              <a:gd name="connsiteX787" fmla="*/ 832847 w 5593163"/>
              <a:gd name="connsiteY787" fmla="*/ 0 h 4305008"/>
              <a:gd name="connsiteX788" fmla="*/ 855075 w 5593163"/>
              <a:gd name="connsiteY788" fmla="*/ 44350 h 4305008"/>
              <a:gd name="connsiteX789" fmla="*/ 1294048 w 5593163"/>
              <a:gd name="connsiteY789" fmla="*/ 337433 h 4305008"/>
              <a:gd name="connsiteX790" fmla="*/ 1180541 w 5593163"/>
              <a:gd name="connsiteY790" fmla="*/ 76659 h 4305008"/>
              <a:gd name="connsiteX791" fmla="*/ 1112313 w 5593163"/>
              <a:gd name="connsiteY791" fmla="*/ 0 h 4305008"/>
              <a:gd name="connsiteX792" fmla="*/ 1280688 w 5593163"/>
              <a:gd name="connsiteY792" fmla="*/ 0 h 4305008"/>
              <a:gd name="connsiteX793" fmla="*/ 1343322 w 5593163"/>
              <a:gd name="connsiteY793" fmla="*/ 96778 h 4305008"/>
              <a:gd name="connsiteX794" fmla="*/ 1427534 w 5593163"/>
              <a:gd name="connsiteY794" fmla="*/ 354040 h 4305008"/>
              <a:gd name="connsiteX795" fmla="*/ 1428040 w 5593163"/>
              <a:gd name="connsiteY795" fmla="*/ 354102 h 4305008"/>
              <a:gd name="connsiteX796" fmla="*/ 1428580 w 5593163"/>
              <a:gd name="connsiteY796" fmla="*/ 360740 h 4305008"/>
              <a:gd name="connsiteX797" fmla="*/ 1436044 w 5593163"/>
              <a:gd name="connsiteY797" fmla="*/ 452471 h 4305008"/>
              <a:gd name="connsiteX798" fmla="*/ 1437415 w 5593163"/>
              <a:gd name="connsiteY798" fmla="*/ 469318 h 4305008"/>
              <a:gd name="connsiteX799" fmla="*/ 1436822 w 5593163"/>
              <a:gd name="connsiteY799" fmla="*/ 480669 h 4305008"/>
              <a:gd name="connsiteX800" fmla="*/ 1436323 w 5593163"/>
              <a:gd name="connsiteY800" fmla="*/ 480636 h 4305008"/>
              <a:gd name="connsiteX801" fmla="*/ 1436297 w 5593163"/>
              <a:gd name="connsiteY801" fmla="*/ 481127 h 4305008"/>
              <a:gd name="connsiteX802" fmla="*/ 1419178 w 5593163"/>
              <a:gd name="connsiteY802" fmla="*/ 479514 h 4305008"/>
              <a:gd name="connsiteX803" fmla="*/ 1323752 w 5593163"/>
              <a:gd name="connsiteY803" fmla="*/ 470523 h 4305008"/>
              <a:gd name="connsiteX804" fmla="*/ 1307535 w 5593163"/>
              <a:gd name="connsiteY804" fmla="*/ 468995 h 4305008"/>
              <a:gd name="connsiteX805" fmla="*/ 1307419 w 5593163"/>
              <a:gd name="connsiteY805" fmla="*/ 467856 h 4305008"/>
              <a:gd name="connsiteX806" fmla="*/ 736048 w 5593163"/>
              <a:gd name="connsiteY806" fmla="*/ 95636 h 4305008"/>
              <a:gd name="connsiteX807" fmla="*/ 607372 w 5593163"/>
              <a:gd name="connsiteY807" fmla="*/ 1313979 h 4305008"/>
              <a:gd name="connsiteX808" fmla="*/ 608742 w 5593163"/>
              <a:gd name="connsiteY808" fmla="*/ 1296998 h 4305008"/>
              <a:gd name="connsiteX809" fmla="*/ 616206 w 5593163"/>
              <a:gd name="connsiteY809" fmla="*/ 1204541 h 4305008"/>
              <a:gd name="connsiteX810" fmla="*/ 616747 w 5593163"/>
              <a:gd name="connsiteY810" fmla="*/ 1197851 h 4305008"/>
              <a:gd name="connsiteX811" fmla="*/ 617252 w 5593163"/>
              <a:gd name="connsiteY811" fmla="*/ 1197788 h 4305008"/>
              <a:gd name="connsiteX812" fmla="*/ 1307418 w 5593163"/>
              <a:gd name="connsiteY812" fmla="*/ 504747 h 4305008"/>
              <a:gd name="connsiteX813" fmla="*/ 1307535 w 5593163"/>
              <a:gd name="connsiteY813" fmla="*/ 503599 h 4305008"/>
              <a:gd name="connsiteX814" fmla="*/ 1323748 w 5593163"/>
              <a:gd name="connsiteY814" fmla="*/ 502060 h 4305008"/>
              <a:gd name="connsiteX815" fmla="*/ 1419209 w 5593163"/>
              <a:gd name="connsiteY815" fmla="*/ 492995 h 4305008"/>
              <a:gd name="connsiteX816" fmla="*/ 1436297 w 5593163"/>
              <a:gd name="connsiteY816" fmla="*/ 491372 h 4305008"/>
              <a:gd name="connsiteX817" fmla="*/ 1436323 w 5593163"/>
              <a:gd name="connsiteY817" fmla="*/ 491866 h 4305008"/>
              <a:gd name="connsiteX818" fmla="*/ 1436821 w 5593163"/>
              <a:gd name="connsiteY818" fmla="*/ 491833 h 4305008"/>
              <a:gd name="connsiteX819" fmla="*/ 1437415 w 5593163"/>
              <a:gd name="connsiteY819" fmla="*/ 503273 h 4305008"/>
              <a:gd name="connsiteX820" fmla="*/ 1436044 w 5593163"/>
              <a:gd name="connsiteY820" fmla="*/ 520249 h 4305008"/>
              <a:gd name="connsiteX821" fmla="*/ 1428577 w 5593163"/>
              <a:gd name="connsiteY821" fmla="*/ 612725 h 4305008"/>
              <a:gd name="connsiteX822" fmla="*/ 1428039 w 5593163"/>
              <a:gd name="connsiteY822" fmla="*/ 619401 h 4305008"/>
              <a:gd name="connsiteX823" fmla="*/ 1427533 w 5593163"/>
              <a:gd name="connsiteY823" fmla="*/ 619464 h 4305008"/>
              <a:gd name="connsiteX824" fmla="*/ 737367 w 5593163"/>
              <a:gd name="connsiteY824" fmla="*/ 1312505 h 4305008"/>
              <a:gd name="connsiteX825" fmla="*/ 737251 w 5593163"/>
              <a:gd name="connsiteY825" fmla="*/ 1313653 h 4305008"/>
              <a:gd name="connsiteX826" fmla="*/ 721035 w 5593163"/>
              <a:gd name="connsiteY826" fmla="*/ 1315193 h 4305008"/>
              <a:gd name="connsiteX827" fmla="*/ 625608 w 5593163"/>
              <a:gd name="connsiteY827" fmla="*/ 1324255 h 4305008"/>
              <a:gd name="connsiteX828" fmla="*/ 608490 w 5593163"/>
              <a:gd name="connsiteY828" fmla="*/ 1325881 h 4305008"/>
              <a:gd name="connsiteX829" fmla="*/ 608464 w 5593163"/>
              <a:gd name="connsiteY829" fmla="*/ 1325386 h 4305008"/>
              <a:gd name="connsiteX830" fmla="*/ 607965 w 5593163"/>
              <a:gd name="connsiteY830" fmla="*/ 1325419 h 4305008"/>
              <a:gd name="connsiteX831" fmla="*/ 607372 w 5593163"/>
              <a:gd name="connsiteY831" fmla="*/ 1313979 h 4305008"/>
              <a:gd name="connsiteX832" fmla="*/ 607372 w 5593163"/>
              <a:gd name="connsiteY832" fmla="*/ 1361805 h 4305008"/>
              <a:gd name="connsiteX833" fmla="*/ 607966 w 5593163"/>
              <a:gd name="connsiteY833" fmla="*/ 1350455 h 4305008"/>
              <a:gd name="connsiteX834" fmla="*/ 608464 w 5593163"/>
              <a:gd name="connsiteY834" fmla="*/ 1350487 h 4305008"/>
              <a:gd name="connsiteX835" fmla="*/ 608490 w 5593163"/>
              <a:gd name="connsiteY835" fmla="*/ 1349997 h 4305008"/>
              <a:gd name="connsiteX836" fmla="*/ 625577 w 5593163"/>
              <a:gd name="connsiteY836" fmla="*/ 1351607 h 4305008"/>
              <a:gd name="connsiteX837" fmla="*/ 721039 w 5593163"/>
              <a:gd name="connsiteY837" fmla="*/ 1360601 h 4305008"/>
              <a:gd name="connsiteX838" fmla="*/ 737251 w 5593163"/>
              <a:gd name="connsiteY838" fmla="*/ 1362128 h 4305008"/>
              <a:gd name="connsiteX839" fmla="*/ 737368 w 5593163"/>
              <a:gd name="connsiteY839" fmla="*/ 1363267 h 4305008"/>
              <a:gd name="connsiteX840" fmla="*/ 1427534 w 5593163"/>
              <a:gd name="connsiteY840" fmla="*/ 2050865 h 4305008"/>
              <a:gd name="connsiteX841" fmla="*/ 1428040 w 5593163"/>
              <a:gd name="connsiteY841" fmla="*/ 2050928 h 4305008"/>
              <a:gd name="connsiteX842" fmla="*/ 1428580 w 5593163"/>
              <a:gd name="connsiteY842" fmla="*/ 2057565 h 4305008"/>
              <a:gd name="connsiteX843" fmla="*/ 1436044 w 5593163"/>
              <a:gd name="connsiteY843" fmla="*/ 2149296 h 4305008"/>
              <a:gd name="connsiteX844" fmla="*/ 1437415 w 5593163"/>
              <a:gd name="connsiteY844" fmla="*/ 2166144 h 4305008"/>
              <a:gd name="connsiteX845" fmla="*/ 1436822 w 5593163"/>
              <a:gd name="connsiteY845" fmla="*/ 2177494 h 4305008"/>
              <a:gd name="connsiteX846" fmla="*/ 1436323 w 5593163"/>
              <a:gd name="connsiteY846" fmla="*/ 2177461 h 4305008"/>
              <a:gd name="connsiteX847" fmla="*/ 1436297 w 5593163"/>
              <a:gd name="connsiteY847" fmla="*/ 2177952 h 4305008"/>
              <a:gd name="connsiteX848" fmla="*/ 1419178 w 5593163"/>
              <a:gd name="connsiteY848" fmla="*/ 2176339 h 4305008"/>
              <a:gd name="connsiteX849" fmla="*/ 1323752 w 5593163"/>
              <a:gd name="connsiteY849" fmla="*/ 2167348 h 4305008"/>
              <a:gd name="connsiteX850" fmla="*/ 1307535 w 5593163"/>
              <a:gd name="connsiteY850" fmla="*/ 2165820 h 4305008"/>
              <a:gd name="connsiteX851" fmla="*/ 1307419 w 5593163"/>
              <a:gd name="connsiteY851" fmla="*/ 2164681 h 4305008"/>
              <a:gd name="connsiteX852" fmla="*/ 617253 w 5593163"/>
              <a:gd name="connsiteY852" fmla="*/ 1477083 h 4305008"/>
              <a:gd name="connsiteX853" fmla="*/ 616748 w 5593163"/>
              <a:gd name="connsiteY853" fmla="*/ 1477021 h 4305008"/>
              <a:gd name="connsiteX854" fmla="*/ 616209 w 5593163"/>
              <a:gd name="connsiteY854" fmla="*/ 1470397 h 4305008"/>
              <a:gd name="connsiteX855" fmla="*/ 608742 w 5593163"/>
              <a:gd name="connsiteY855" fmla="*/ 1378647 h 4305008"/>
              <a:gd name="connsiteX856" fmla="*/ 607372 w 5593163"/>
              <a:gd name="connsiteY856" fmla="*/ 1361805 h 4305008"/>
              <a:gd name="connsiteX857" fmla="*/ 607372 w 5593163"/>
              <a:gd name="connsiteY857" fmla="*/ 3010804 h 4305008"/>
              <a:gd name="connsiteX858" fmla="*/ 608742 w 5593163"/>
              <a:gd name="connsiteY858" fmla="*/ 2993823 h 4305008"/>
              <a:gd name="connsiteX859" fmla="*/ 616206 w 5593163"/>
              <a:gd name="connsiteY859" fmla="*/ 2901366 h 4305008"/>
              <a:gd name="connsiteX860" fmla="*/ 616747 w 5593163"/>
              <a:gd name="connsiteY860" fmla="*/ 2894676 h 4305008"/>
              <a:gd name="connsiteX861" fmla="*/ 617252 w 5593163"/>
              <a:gd name="connsiteY861" fmla="*/ 2894613 h 4305008"/>
              <a:gd name="connsiteX862" fmla="*/ 1307418 w 5593163"/>
              <a:gd name="connsiteY862" fmla="*/ 2201572 h 4305008"/>
              <a:gd name="connsiteX863" fmla="*/ 1307535 w 5593163"/>
              <a:gd name="connsiteY863" fmla="*/ 2200424 h 4305008"/>
              <a:gd name="connsiteX864" fmla="*/ 1323748 w 5593163"/>
              <a:gd name="connsiteY864" fmla="*/ 2198885 h 4305008"/>
              <a:gd name="connsiteX865" fmla="*/ 1419209 w 5593163"/>
              <a:gd name="connsiteY865" fmla="*/ 2189820 h 4305008"/>
              <a:gd name="connsiteX866" fmla="*/ 1436297 w 5593163"/>
              <a:gd name="connsiteY866" fmla="*/ 2188197 h 4305008"/>
              <a:gd name="connsiteX867" fmla="*/ 1436323 w 5593163"/>
              <a:gd name="connsiteY867" fmla="*/ 2188691 h 4305008"/>
              <a:gd name="connsiteX868" fmla="*/ 1436821 w 5593163"/>
              <a:gd name="connsiteY868" fmla="*/ 2188658 h 4305008"/>
              <a:gd name="connsiteX869" fmla="*/ 1437415 w 5593163"/>
              <a:gd name="connsiteY869" fmla="*/ 2200098 h 4305008"/>
              <a:gd name="connsiteX870" fmla="*/ 1436044 w 5593163"/>
              <a:gd name="connsiteY870" fmla="*/ 2217074 h 4305008"/>
              <a:gd name="connsiteX871" fmla="*/ 1428577 w 5593163"/>
              <a:gd name="connsiteY871" fmla="*/ 2309550 h 4305008"/>
              <a:gd name="connsiteX872" fmla="*/ 1428039 w 5593163"/>
              <a:gd name="connsiteY872" fmla="*/ 2316226 h 4305008"/>
              <a:gd name="connsiteX873" fmla="*/ 1427533 w 5593163"/>
              <a:gd name="connsiteY873" fmla="*/ 2316289 h 4305008"/>
              <a:gd name="connsiteX874" fmla="*/ 737367 w 5593163"/>
              <a:gd name="connsiteY874" fmla="*/ 3009330 h 4305008"/>
              <a:gd name="connsiteX875" fmla="*/ 737251 w 5593163"/>
              <a:gd name="connsiteY875" fmla="*/ 3010478 h 4305008"/>
              <a:gd name="connsiteX876" fmla="*/ 721035 w 5593163"/>
              <a:gd name="connsiteY876" fmla="*/ 3012018 h 4305008"/>
              <a:gd name="connsiteX877" fmla="*/ 625608 w 5593163"/>
              <a:gd name="connsiteY877" fmla="*/ 3021080 h 4305008"/>
              <a:gd name="connsiteX878" fmla="*/ 608490 w 5593163"/>
              <a:gd name="connsiteY878" fmla="*/ 3022706 h 4305008"/>
              <a:gd name="connsiteX879" fmla="*/ 608464 w 5593163"/>
              <a:gd name="connsiteY879" fmla="*/ 3022211 h 4305008"/>
              <a:gd name="connsiteX880" fmla="*/ 607965 w 5593163"/>
              <a:gd name="connsiteY880" fmla="*/ 3022244 h 4305008"/>
              <a:gd name="connsiteX881" fmla="*/ 607372 w 5593163"/>
              <a:gd name="connsiteY881" fmla="*/ 3010804 h 4305008"/>
              <a:gd name="connsiteX882" fmla="*/ 607372 w 5593163"/>
              <a:gd name="connsiteY882" fmla="*/ 3058630 h 4305008"/>
              <a:gd name="connsiteX883" fmla="*/ 607966 w 5593163"/>
              <a:gd name="connsiteY883" fmla="*/ 3047280 h 4305008"/>
              <a:gd name="connsiteX884" fmla="*/ 608464 w 5593163"/>
              <a:gd name="connsiteY884" fmla="*/ 3047312 h 4305008"/>
              <a:gd name="connsiteX885" fmla="*/ 608490 w 5593163"/>
              <a:gd name="connsiteY885" fmla="*/ 3046822 h 4305008"/>
              <a:gd name="connsiteX886" fmla="*/ 625577 w 5593163"/>
              <a:gd name="connsiteY886" fmla="*/ 3048432 h 4305008"/>
              <a:gd name="connsiteX887" fmla="*/ 721039 w 5593163"/>
              <a:gd name="connsiteY887" fmla="*/ 3057426 h 4305008"/>
              <a:gd name="connsiteX888" fmla="*/ 737251 w 5593163"/>
              <a:gd name="connsiteY888" fmla="*/ 3058953 h 4305008"/>
              <a:gd name="connsiteX889" fmla="*/ 737368 w 5593163"/>
              <a:gd name="connsiteY889" fmla="*/ 3060092 h 4305008"/>
              <a:gd name="connsiteX890" fmla="*/ 1427534 w 5593163"/>
              <a:gd name="connsiteY890" fmla="*/ 3747690 h 4305008"/>
              <a:gd name="connsiteX891" fmla="*/ 1428040 w 5593163"/>
              <a:gd name="connsiteY891" fmla="*/ 3747753 h 4305008"/>
              <a:gd name="connsiteX892" fmla="*/ 1428580 w 5593163"/>
              <a:gd name="connsiteY892" fmla="*/ 3754390 h 4305008"/>
              <a:gd name="connsiteX893" fmla="*/ 1436044 w 5593163"/>
              <a:gd name="connsiteY893" fmla="*/ 3846121 h 4305008"/>
              <a:gd name="connsiteX894" fmla="*/ 1437415 w 5593163"/>
              <a:gd name="connsiteY894" fmla="*/ 3862969 h 4305008"/>
              <a:gd name="connsiteX895" fmla="*/ 1436822 w 5593163"/>
              <a:gd name="connsiteY895" fmla="*/ 3874319 h 4305008"/>
              <a:gd name="connsiteX896" fmla="*/ 1436323 w 5593163"/>
              <a:gd name="connsiteY896" fmla="*/ 3874286 h 4305008"/>
              <a:gd name="connsiteX897" fmla="*/ 1436297 w 5593163"/>
              <a:gd name="connsiteY897" fmla="*/ 3874777 h 4305008"/>
              <a:gd name="connsiteX898" fmla="*/ 1419178 w 5593163"/>
              <a:gd name="connsiteY898" fmla="*/ 3873164 h 4305008"/>
              <a:gd name="connsiteX899" fmla="*/ 1323752 w 5593163"/>
              <a:gd name="connsiteY899" fmla="*/ 3864173 h 4305008"/>
              <a:gd name="connsiteX900" fmla="*/ 1307535 w 5593163"/>
              <a:gd name="connsiteY900" fmla="*/ 3862645 h 4305008"/>
              <a:gd name="connsiteX901" fmla="*/ 1307419 w 5593163"/>
              <a:gd name="connsiteY901" fmla="*/ 3861506 h 4305008"/>
              <a:gd name="connsiteX902" fmla="*/ 617253 w 5593163"/>
              <a:gd name="connsiteY902" fmla="*/ 3173908 h 4305008"/>
              <a:gd name="connsiteX903" fmla="*/ 616748 w 5593163"/>
              <a:gd name="connsiteY903" fmla="*/ 3173846 h 4305008"/>
              <a:gd name="connsiteX904" fmla="*/ 616209 w 5593163"/>
              <a:gd name="connsiteY904" fmla="*/ 3167222 h 4305008"/>
              <a:gd name="connsiteX905" fmla="*/ 608742 w 5593163"/>
              <a:gd name="connsiteY905" fmla="*/ 3075472 h 4305008"/>
              <a:gd name="connsiteX906" fmla="*/ 607372 w 5593163"/>
              <a:gd name="connsiteY906" fmla="*/ 3058630 h 4305008"/>
              <a:gd name="connsiteX907" fmla="*/ 0 w 5593163"/>
              <a:gd name="connsiteY907" fmla="*/ 116373 h 4305008"/>
              <a:gd name="connsiteX908" fmla="*/ 0 w 5593163"/>
              <a:gd name="connsiteY908" fmla="*/ 0 h 4305008"/>
              <a:gd name="connsiteX909" fmla="*/ 90880 w 5593163"/>
              <a:gd name="connsiteY909" fmla="*/ 0 h 4305008"/>
              <a:gd name="connsiteX910" fmla="*/ 22652 w 5593163"/>
              <a:gd name="connsiteY910" fmla="*/ 76659 h 4305008"/>
              <a:gd name="connsiteX911" fmla="*/ 0 w 5593163"/>
              <a:gd name="connsiteY911" fmla="*/ 443121 h 4305008"/>
              <a:gd name="connsiteX912" fmla="*/ 0 w 5593163"/>
              <a:gd name="connsiteY912" fmla="*/ 311637 h 4305008"/>
              <a:gd name="connsiteX913" fmla="*/ 82171 w 5593163"/>
              <a:gd name="connsiteY913" fmla="*/ 276703 h 4305008"/>
              <a:gd name="connsiteX914" fmla="*/ 348118 w 5593163"/>
              <a:gd name="connsiteY914" fmla="*/ 44350 h 4305008"/>
              <a:gd name="connsiteX915" fmla="*/ 370347 w 5593163"/>
              <a:gd name="connsiteY915" fmla="*/ 0 h 4305008"/>
              <a:gd name="connsiteX916" fmla="*/ 518984 w 5593163"/>
              <a:gd name="connsiteY916" fmla="*/ 0 h 4305008"/>
              <a:gd name="connsiteX917" fmla="*/ 467145 w 5593163"/>
              <a:gd name="connsiteY917" fmla="*/ 95636 h 4305008"/>
              <a:gd name="connsiteX918" fmla="*/ 13323 w 5593163"/>
              <a:gd name="connsiteY918" fmla="*/ 439959 h 4305008"/>
              <a:gd name="connsiteX919" fmla="*/ 0 w 5593163"/>
              <a:gd name="connsiteY919" fmla="*/ 1070142 h 4305008"/>
              <a:gd name="connsiteX920" fmla="*/ 0 w 5593163"/>
              <a:gd name="connsiteY920" fmla="*/ 862064 h 4305008"/>
              <a:gd name="connsiteX921" fmla="*/ 31905 w 5593163"/>
              <a:gd name="connsiteY921" fmla="*/ 912052 h 4305008"/>
              <a:gd name="connsiteX922" fmla="*/ 452455 w 5593163"/>
              <a:gd name="connsiteY922" fmla="*/ 1181049 h 4305008"/>
              <a:gd name="connsiteX923" fmla="*/ 9316 w 5593163"/>
              <a:gd name="connsiteY923" fmla="*/ 665484 h 4305008"/>
              <a:gd name="connsiteX924" fmla="*/ 0 w 5593163"/>
              <a:gd name="connsiteY924" fmla="*/ 662760 h 4305008"/>
              <a:gd name="connsiteX925" fmla="*/ 0 w 5593163"/>
              <a:gd name="connsiteY925" fmla="*/ 530567 h 4305008"/>
              <a:gd name="connsiteX926" fmla="*/ 26399 w 5593163"/>
              <a:gd name="connsiteY926" fmla="*/ 537107 h 4305008"/>
              <a:gd name="connsiteX927" fmla="*/ 585941 w 5593163"/>
              <a:gd name="connsiteY927" fmla="*/ 1197788 h 4305008"/>
              <a:gd name="connsiteX928" fmla="*/ 586447 w 5593163"/>
              <a:gd name="connsiteY928" fmla="*/ 1197851 h 4305008"/>
              <a:gd name="connsiteX929" fmla="*/ 586987 w 5593163"/>
              <a:gd name="connsiteY929" fmla="*/ 1204541 h 4305008"/>
              <a:gd name="connsiteX930" fmla="*/ 594451 w 5593163"/>
              <a:gd name="connsiteY930" fmla="*/ 1296998 h 4305008"/>
              <a:gd name="connsiteX931" fmla="*/ 595822 w 5593163"/>
              <a:gd name="connsiteY931" fmla="*/ 1313979 h 4305008"/>
              <a:gd name="connsiteX932" fmla="*/ 595229 w 5593163"/>
              <a:gd name="connsiteY932" fmla="*/ 1325419 h 4305008"/>
              <a:gd name="connsiteX933" fmla="*/ 594730 w 5593163"/>
              <a:gd name="connsiteY933" fmla="*/ 1325386 h 4305008"/>
              <a:gd name="connsiteX934" fmla="*/ 594704 w 5593163"/>
              <a:gd name="connsiteY934" fmla="*/ 1325881 h 4305008"/>
              <a:gd name="connsiteX935" fmla="*/ 577585 w 5593163"/>
              <a:gd name="connsiteY935" fmla="*/ 1324255 h 4305008"/>
              <a:gd name="connsiteX936" fmla="*/ 482159 w 5593163"/>
              <a:gd name="connsiteY936" fmla="*/ 1315193 h 4305008"/>
              <a:gd name="connsiteX937" fmla="*/ 465942 w 5593163"/>
              <a:gd name="connsiteY937" fmla="*/ 1313653 h 4305008"/>
              <a:gd name="connsiteX938" fmla="*/ 465826 w 5593163"/>
              <a:gd name="connsiteY938" fmla="*/ 1312505 h 4305008"/>
              <a:gd name="connsiteX939" fmla="*/ 5028 w 5593163"/>
              <a:gd name="connsiteY939" fmla="*/ 1076034 h 4305008"/>
              <a:gd name="connsiteX940" fmla="*/ 0 w 5593163"/>
              <a:gd name="connsiteY940" fmla="*/ 2139063 h 4305008"/>
              <a:gd name="connsiteX941" fmla="*/ 0 w 5593163"/>
              <a:gd name="connsiteY941" fmla="*/ 2007909 h 4305008"/>
              <a:gd name="connsiteX942" fmla="*/ 9314 w 5593163"/>
              <a:gd name="connsiteY942" fmla="*/ 2005207 h 4305008"/>
              <a:gd name="connsiteX943" fmla="*/ 452453 w 5593163"/>
              <a:gd name="connsiteY943" fmla="*/ 1493690 h 4305008"/>
              <a:gd name="connsiteX944" fmla="*/ 31903 w 5593163"/>
              <a:gd name="connsiteY944" fmla="*/ 1760575 h 4305008"/>
              <a:gd name="connsiteX945" fmla="*/ 0 w 5593163"/>
              <a:gd name="connsiteY945" fmla="*/ 1810167 h 4305008"/>
              <a:gd name="connsiteX946" fmla="*/ 0 w 5593163"/>
              <a:gd name="connsiteY946" fmla="*/ 1603724 h 4305008"/>
              <a:gd name="connsiteX947" fmla="*/ 5025 w 5593163"/>
              <a:gd name="connsiteY947" fmla="*/ 1597880 h 4305008"/>
              <a:gd name="connsiteX948" fmla="*/ 465823 w 5593163"/>
              <a:gd name="connsiteY948" fmla="*/ 1363267 h 4305008"/>
              <a:gd name="connsiteX949" fmla="*/ 465940 w 5593163"/>
              <a:gd name="connsiteY949" fmla="*/ 1362128 h 4305008"/>
              <a:gd name="connsiteX950" fmla="*/ 482153 w 5593163"/>
              <a:gd name="connsiteY950" fmla="*/ 1360601 h 4305008"/>
              <a:gd name="connsiteX951" fmla="*/ 577614 w 5593163"/>
              <a:gd name="connsiteY951" fmla="*/ 1351607 h 4305008"/>
              <a:gd name="connsiteX952" fmla="*/ 594702 w 5593163"/>
              <a:gd name="connsiteY952" fmla="*/ 1349997 h 4305008"/>
              <a:gd name="connsiteX953" fmla="*/ 594728 w 5593163"/>
              <a:gd name="connsiteY953" fmla="*/ 1350487 h 4305008"/>
              <a:gd name="connsiteX954" fmla="*/ 595226 w 5593163"/>
              <a:gd name="connsiteY954" fmla="*/ 1350455 h 4305008"/>
              <a:gd name="connsiteX955" fmla="*/ 595820 w 5593163"/>
              <a:gd name="connsiteY955" fmla="*/ 1361805 h 4305008"/>
              <a:gd name="connsiteX956" fmla="*/ 594449 w 5593163"/>
              <a:gd name="connsiteY956" fmla="*/ 1378647 h 4305008"/>
              <a:gd name="connsiteX957" fmla="*/ 586982 w 5593163"/>
              <a:gd name="connsiteY957" fmla="*/ 1470397 h 4305008"/>
              <a:gd name="connsiteX958" fmla="*/ 586444 w 5593163"/>
              <a:gd name="connsiteY958" fmla="*/ 1477021 h 4305008"/>
              <a:gd name="connsiteX959" fmla="*/ 585938 w 5593163"/>
              <a:gd name="connsiteY959" fmla="*/ 1477083 h 4305008"/>
              <a:gd name="connsiteX960" fmla="*/ 26396 w 5593163"/>
              <a:gd name="connsiteY960" fmla="*/ 2132575 h 4305008"/>
              <a:gd name="connsiteX961" fmla="*/ 0 w 5593163"/>
              <a:gd name="connsiteY961" fmla="*/ 2766967 h 4305008"/>
              <a:gd name="connsiteX962" fmla="*/ 0 w 5593163"/>
              <a:gd name="connsiteY962" fmla="*/ 2558889 h 4305008"/>
              <a:gd name="connsiteX963" fmla="*/ 31905 w 5593163"/>
              <a:gd name="connsiteY963" fmla="*/ 2608877 h 4305008"/>
              <a:gd name="connsiteX964" fmla="*/ 452455 w 5593163"/>
              <a:gd name="connsiteY964" fmla="*/ 2877874 h 4305008"/>
              <a:gd name="connsiteX965" fmla="*/ 9316 w 5593163"/>
              <a:gd name="connsiteY965" fmla="*/ 2362309 h 4305008"/>
              <a:gd name="connsiteX966" fmla="*/ 0 w 5593163"/>
              <a:gd name="connsiteY966" fmla="*/ 2359585 h 4305008"/>
              <a:gd name="connsiteX967" fmla="*/ 0 w 5593163"/>
              <a:gd name="connsiteY967" fmla="*/ 2227392 h 4305008"/>
              <a:gd name="connsiteX968" fmla="*/ 26399 w 5593163"/>
              <a:gd name="connsiteY968" fmla="*/ 2233932 h 4305008"/>
              <a:gd name="connsiteX969" fmla="*/ 585941 w 5593163"/>
              <a:gd name="connsiteY969" fmla="*/ 2894613 h 4305008"/>
              <a:gd name="connsiteX970" fmla="*/ 586447 w 5593163"/>
              <a:gd name="connsiteY970" fmla="*/ 2894676 h 4305008"/>
              <a:gd name="connsiteX971" fmla="*/ 586987 w 5593163"/>
              <a:gd name="connsiteY971" fmla="*/ 2901366 h 4305008"/>
              <a:gd name="connsiteX972" fmla="*/ 594451 w 5593163"/>
              <a:gd name="connsiteY972" fmla="*/ 2993823 h 4305008"/>
              <a:gd name="connsiteX973" fmla="*/ 595822 w 5593163"/>
              <a:gd name="connsiteY973" fmla="*/ 3010804 h 4305008"/>
              <a:gd name="connsiteX974" fmla="*/ 595229 w 5593163"/>
              <a:gd name="connsiteY974" fmla="*/ 3022244 h 4305008"/>
              <a:gd name="connsiteX975" fmla="*/ 594730 w 5593163"/>
              <a:gd name="connsiteY975" fmla="*/ 3022211 h 4305008"/>
              <a:gd name="connsiteX976" fmla="*/ 594704 w 5593163"/>
              <a:gd name="connsiteY976" fmla="*/ 3022706 h 4305008"/>
              <a:gd name="connsiteX977" fmla="*/ 577585 w 5593163"/>
              <a:gd name="connsiteY977" fmla="*/ 3021080 h 4305008"/>
              <a:gd name="connsiteX978" fmla="*/ 482159 w 5593163"/>
              <a:gd name="connsiteY978" fmla="*/ 3012018 h 4305008"/>
              <a:gd name="connsiteX979" fmla="*/ 465942 w 5593163"/>
              <a:gd name="connsiteY979" fmla="*/ 3010478 h 4305008"/>
              <a:gd name="connsiteX980" fmla="*/ 465826 w 5593163"/>
              <a:gd name="connsiteY980" fmla="*/ 3009330 h 4305008"/>
              <a:gd name="connsiteX981" fmla="*/ 5028 w 5593163"/>
              <a:gd name="connsiteY981" fmla="*/ 2772859 h 4305008"/>
              <a:gd name="connsiteX982" fmla="*/ 0 w 5593163"/>
              <a:gd name="connsiteY982" fmla="*/ 3835888 h 4305008"/>
              <a:gd name="connsiteX983" fmla="*/ 0 w 5593163"/>
              <a:gd name="connsiteY983" fmla="*/ 3704734 h 4305008"/>
              <a:gd name="connsiteX984" fmla="*/ 9314 w 5593163"/>
              <a:gd name="connsiteY984" fmla="*/ 3702032 h 4305008"/>
              <a:gd name="connsiteX985" fmla="*/ 452453 w 5593163"/>
              <a:gd name="connsiteY985" fmla="*/ 3190516 h 4305008"/>
              <a:gd name="connsiteX986" fmla="*/ 31903 w 5593163"/>
              <a:gd name="connsiteY986" fmla="*/ 3457400 h 4305008"/>
              <a:gd name="connsiteX987" fmla="*/ 0 w 5593163"/>
              <a:gd name="connsiteY987" fmla="*/ 3506992 h 4305008"/>
              <a:gd name="connsiteX988" fmla="*/ 0 w 5593163"/>
              <a:gd name="connsiteY988" fmla="*/ 3300549 h 4305008"/>
              <a:gd name="connsiteX989" fmla="*/ 5025 w 5593163"/>
              <a:gd name="connsiteY989" fmla="*/ 3294705 h 4305008"/>
              <a:gd name="connsiteX990" fmla="*/ 465823 w 5593163"/>
              <a:gd name="connsiteY990" fmla="*/ 3060092 h 4305008"/>
              <a:gd name="connsiteX991" fmla="*/ 465940 w 5593163"/>
              <a:gd name="connsiteY991" fmla="*/ 3058953 h 4305008"/>
              <a:gd name="connsiteX992" fmla="*/ 482153 w 5593163"/>
              <a:gd name="connsiteY992" fmla="*/ 3057426 h 4305008"/>
              <a:gd name="connsiteX993" fmla="*/ 577614 w 5593163"/>
              <a:gd name="connsiteY993" fmla="*/ 3048432 h 4305008"/>
              <a:gd name="connsiteX994" fmla="*/ 594702 w 5593163"/>
              <a:gd name="connsiteY994" fmla="*/ 3046822 h 4305008"/>
              <a:gd name="connsiteX995" fmla="*/ 594728 w 5593163"/>
              <a:gd name="connsiteY995" fmla="*/ 3047312 h 4305008"/>
              <a:gd name="connsiteX996" fmla="*/ 595226 w 5593163"/>
              <a:gd name="connsiteY996" fmla="*/ 3047280 h 4305008"/>
              <a:gd name="connsiteX997" fmla="*/ 595820 w 5593163"/>
              <a:gd name="connsiteY997" fmla="*/ 3058630 h 4305008"/>
              <a:gd name="connsiteX998" fmla="*/ 594449 w 5593163"/>
              <a:gd name="connsiteY998" fmla="*/ 3075472 h 4305008"/>
              <a:gd name="connsiteX999" fmla="*/ 586982 w 5593163"/>
              <a:gd name="connsiteY999" fmla="*/ 3167222 h 4305008"/>
              <a:gd name="connsiteX1000" fmla="*/ 586444 w 5593163"/>
              <a:gd name="connsiteY1000" fmla="*/ 3173846 h 4305008"/>
              <a:gd name="connsiteX1001" fmla="*/ 585938 w 5593163"/>
              <a:gd name="connsiteY1001" fmla="*/ 3173908 h 4305008"/>
              <a:gd name="connsiteX1002" fmla="*/ 26396 w 5593163"/>
              <a:gd name="connsiteY1002" fmla="*/ 3829400 h 4305008"/>
              <a:gd name="connsiteX1003" fmla="*/ 0 w 5593163"/>
              <a:gd name="connsiteY1003" fmla="*/ 4056079 h 4305008"/>
              <a:gd name="connsiteX1004" fmla="*/ 0 w 5593163"/>
              <a:gd name="connsiteY1004" fmla="*/ 3923091 h 4305008"/>
              <a:gd name="connsiteX1005" fmla="*/ 9850 w 5593163"/>
              <a:gd name="connsiteY1005" fmla="*/ 3925425 h 4305008"/>
              <a:gd name="connsiteX1006" fmla="*/ 456028 w 5593163"/>
              <a:gd name="connsiteY1006" fmla="*/ 4255797 h 4305008"/>
              <a:gd name="connsiteX1007" fmla="*/ 484473 w 5593163"/>
              <a:gd name="connsiteY1007" fmla="*/ 4305008 h 4305008"/>
              <a:gd name="connsiteX1008" fmla="*/ 333423 w 5593163"/>
              <a:gd name="connsiteY1008" fmla="*/ 4305008 h 4305008"/>
              <a:gd name="connsiteX1009" fmla="*/ 281300 w 5593163"/>
              <a:gd name="connsiteY1009" fmla="*/ 4241205 h 4305008"/>
              <a:gd name="connsiteX1010" fmla="*/ 75476 w 5593163"/>
              <a:gd name="connsiteY1010" fmla="*/ 4087725 h 4305008"/>
              <a:gd name="connsiteX1011" fmla="*/ 0 w 5593163"/>
              <a:gd name="connsiteY1011" fmla="*/ 4305008 h 4305008"/>
              <a:gd name="connsiteX1012" fmla="*/ 0 w 5593163"/>
              <a:gd name="connsiteY1012" fmla="*/ 4256099 h 4305008"/>
              <a:gd name="connsiteX1013" fmla="*/ 8327 w 5593163"/>
              <a:gd name="connsiteY1013" fmla="*/ 4271827 h 4305008"/>
              <a:gd name="connsiteX1014" fmla="*/ 35009 w 5593163"/>
              <a:gd name="connsiteY1014" fmla="*/ 4305008 h 43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</a:cxnLst>
            <a:rect l="l" t="t" r="r" b="b"/>
            <a:pathLst>
              <a:path w="5593163" h="4305008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6E892-1320-40AA-9CA1-246721C18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8592" y="620720"/>
            <a:ext cx="7323231" cy="55931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B102-BCBF-47AE-BBC7-1989B7E4E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224" y="1105351"/>
            <a:ext cx="6353967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spc="200">
                <a:solidFill>
                  <a:srgbClr val="FFFFFF"/>
                </a:solidFill>
              </a:rPr>
              <a:t>Happy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FCBEC-28EE-42AA-A0DD-40BF9C724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224" y="4297556"/>
            <a:ext cx="6353968" cy="14333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Stay Tuned for examples on K Means Clustering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A1F79C-E4D1-4AAE-BA11-3A0900525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2932" y="4214336"/>
            <a:ext cx="5120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70DF7D-4686-4BD5-A9CD-C8964928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000" y="-2"/>
            <a:ext cx="164592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6C367-ACE2-4B5F-A9F2-052C0770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 eaLnBrk="1" hangingPunct="1">
              <a:spcAft>
                <a:spcPts val="600"/>
              </a:spcAft>
            </a:pPr>
            <a:r>
              <a:rPr lang="en-US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Anshu Pandey</a:t>
            </a:r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E81B1B24-62F3-4BE0-9AF2-BD95C3356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39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4" y="1081710"/>
            <a:ext cx="4375958" cy="544213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CCDD3-8AB0-4222-88B9-CC5CDFC65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5" name="Picture 4" descr="Image result for bootup academy">
            <a:extLst>
              <a:ext uri="{FF2B5EF4-FFF2-40B4-BE49-F238E27FC236}">
                <a16:creationId xmlns:a16="http://schemas.microsoft.com/office/drawing/2014/main" id="{1FA63450-821A-4012-A18B-12AFE4573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2520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82" y="3841483"/>
            <a:ext cx="1269841" cy="1269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81" y="2146600"/>
            <a:ext cx="1269841" cy="1269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7BC25F-AED7-4838-9549-0CACDE236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Clustering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AEFD1-5897-42FA-A9B6-645C27823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84832"/>
            <a:ext cx="9246709" cy="4023360"/>
          </a:xfrm>
        </p:spPr>
        <p:txBody>
          <a:bodyPr>
            <a:normAutofit fontScale="92500"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32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Clustering is the </a:t>
            </a:r>
            <a:r>
              <a:rPr lang="en-US" sz="3200" dirty="0" err="1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categorisation</a:t>
            </a:r>
            <a:r>
              <a:rPr lang="en-US" sz="32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objects into different groups, or more precisely, the partitioning of a data set into subsets (clusters), so that the data in each subset (ideally) share some common trait - often according to some defined distance measure.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7D14B-3692-4764-81B2-3BA535609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6" name="Picture 5" descr="Image result for bootup academy">
            <a:extLst>
              <a:ext uri="{FF2B5EF4-FFF2-40B4-BE49-F238E27FC236}">
                <a16:creationId xmlns:a16="http://schemas.microsoft.com/office/drawing/2014/main" id="{AA8388E2-C0EE-4C18-BBC5-0931BF305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8040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2" descr="K-Means Clustering">
            <a:extLst>
              <a:ext uri="{FF2B5EF4-FFF2-40B4-BE49-F238E27FC236}">
                <a16:creationId xmlns:a16="http://schemas.microsoft.com/office/drawing/2014/main" id="{F83D26D1-83B8-4079-9B80-D30A9293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27" y="633956"/>
            <a:ext cx="11492345" cy="583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B96DC1-29B6-4D65-803C-88D97F07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3" name="Picture 2" descr="Image result for bootup academy">
            <a:extLst>
              <a:ext uri="{FF2B5EF4-FFF2-40B4-BE49-F238E27FC236}">
                <a16:creationId xmlns:a16="http://schemas.microsoft.com/office/drawing/2014/main" id="{8383B29C-ACCA-4491-9047-871673064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37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sz="3100" b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Agglomerative (Bottom-up)</a:t>
            </a:r>
          </a:p>
          <a:p>
            <a:pPr lvl="1"/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Compute all pair-wise pattern-pattern similarity coefficients</a:t>
            </a:r>
          </a:p>
          <a:p>
            <a:pPr lvl="1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Place each of </a:t>
            </a:r>
            <a:r>
              <a:rPr lang="en-US" i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patterns into a class of its own</a:t>
            </a:r>
          </a:p>
          <a:p>
            <a:pPr lvl="1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Merge the two most similar clusters into one</a:t>
            </a:r>
          </a:p>
          <a:p>
            <a:pPr lvl="2"/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Replace the two clusters into the new cluster</a:t>
            </a:r>
          </a:p>
          <a:p>
            <a:pPr lvl="2"/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Re-compute inter-cluster similarity scores w.r.t. the new cluster</a:t>
            </a:r>
          </a:p>
          <a:p>
            <a:pPr lvl="2"/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Repeat the above step until there are </a:t>
            </a:r>
            <a:r>
              <a:rPr lang="en-US" i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clusters left (</a:t>
            </a:r>
            <a:r>
              <a:rPr lang="en-US" i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can be 1)</a:t>
            </a:r>
          </a:p>
          <a:p>
            <a:pPr marL="342900" lvl="1" indent="0">
              <a:buNone/>
            </a:pPr>
            <a:endParaRPr lang="en-US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91294-B1F2-44BD-8BE4-3EC1C24BD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Anshu Pandey</a:t>
            </a:r>
          </a:p>
        </p:txBody>
      </p:sp>
      <p:pic>
        <p:nvPicPr>
          <p:cNvPr id="4" name="Picture 3" descr="Image result for bootup academy">
            <a:extLst>
              <a:ext uri="{FF2B5EF4-FFF2-40B4-BE49-F238E27FC236}">
                <a16:creationId xmlns:a16="http://schemas.microsoft.com/office/drawing/2014/main" id="{18154A3B-DA16-4270-A167-EF1C73C92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21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63" y="442976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563" y="1447292"/>
            <a:ext cx="9720073" cy="14478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Agglomerative (Bottom up)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672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148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581400" y="3733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29400" y="2743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858000" y="2971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18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14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530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9916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410200" y="5257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ADF2E-ABC7-40A1-A676-1F75A654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18" name="Picture 17" descr="Image result for bootup academy">
            <a:extLst>
              <a:ext uri="{FF2B5EF4-FFF2-40B4-BE49-F238E27FC236}">
                <a16:creationId xmlns:a16="http://schemas.microsoft.com/office/drawing/2014/main" id="{F3B8F069-2D21-4D20-AAFD-8C2B2B0A6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7309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>
          <a:xfrm>
            <a:off x="3924837" y="2743200"/>
            <a:ext cx="609600" cy="304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492" y="1565564"/>
            <a:ext cx="9720073" cy="402336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Agglomerative (Bottom up)</a:t>
            </a:r>
          </a:p>
          <a:p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3200" baseline="300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iteration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67200" y="2819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148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581400" y="3733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29400" y="27432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858000" y="2971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7818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391400" y="36576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530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991600" y="3200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410200" y="52578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0" y="251460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CADD1-3046-46EB-BB1E-B6FC58DB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Anshu Pandey</a:t>
            </a:r>
            <a:endParaRPr lang="en-US" dirty="0"/>
          </a:p>
        </p:txBody>
      </p:sp>
      <p:pic>
        <p:nvPicPr>
          <p:cNvPr id="18" name="Picture 17" descr="Image result for bootup academy">
            <a:extLst>
              <a:ext uri="{FF2B5EF4-FFF2-40B4-BE49-F238E27FC236}">
                <a16:creationId xmlns:a16="http://schemas.microsoft.com/office/drawing/2014/main" id="{3B641EB8-93D6-4F35-8BE0-F3122EB67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26" b="35379"/>
          <a:stretch/>
        </p:blipFill>
        <p:spPr bwMode="auto">
          <a:xfrm>
            <a:off x="10102832" y="112976"/>
            <a:ext cx="2089168" cy="5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11251"/>
      </p:ext>
    </p:extLst>
  </p:cSld>
  <p:clrMapOvr>
    <a:masterClrMapping/>
  </p:clrMapOvr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CHFI TEMPE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doop_PPT_Template" id="{5887A195-8961-4854-A3C1-F81C9923B780}" vid="{5100A136-3041-4F4D-95AD-3F7D3A4990D8}"/>
    </a:ext>
  </a:extLst>
</a:theme>
</file>

<file path=ppt/theme/theme2.xml><?xml version="1.0" encoding="utf-8"?>
<a:theme xmlns:a="http://schemas.openxmlformats.org/drawingml/2006/main" name="1_Theme3">
  <a:themeElements>
    <a:clrScheme name="Template 3">
      <a:dk1>
        <a:srgbClr val="414141"/>
      </a:dk1>
      <a:lt1>
        <a:sysClr val="window" lastClr="FFFFFF"/>
      </a:lt1>
      <a:dk2>
        <a:srgbClr val="D9D9D9"/>
      </a:dk2>
      <a:lt2>
        <a:srgbClr val="FFFFFF"/>
      </a:lt2>
      <a:accent1>
        <a:srgbClr val="9C2A27"/>
      </a:accent1>
      <a:accent2>
        <a:srgbClr val="1B3651"/>
      </a:accent2>
      <a:accent3>
        <a:srgbClr val="E6292F"/>
      </a:accent3>
      <a:accent4>
        <a:srgbClr val="2EA962"/>
      </a:accent4>
      <a:accent5>
        <a:srgbClr val="F3EB39"/>
      </a:accent5>
      <a:accent6>
        <a:srgbClr val="6E54A6"/>
      </a:accent6>
      <a:hlink>
        <a:srgbClr val="F36019"/>
      </a:hlink>
      <a:folHlink>
        <a:srgbClr val="F36019"/>
      </a:folHlink>
    </a:clrScheme>
    <a:fontScheme name="Am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56FF35B2-550A-4576-A31B-29D83B2AE250}" vid="{ABD96ED6-92DA-4C2B-8BF0-A2D5644AA518}"/>
    </a:ext>
  </a:extLst>
</a:theme>
</file>

<file path=ppt/theme/theme4.xml><?xml version="1.0" encoding="utf-8"?>
<a:theme xmlns:a="http://schemas.openxmlformats.org/drawingml/2006/main" name="2_Theme3">
  <a:themeElements>
    <a:clrScheme name="Template 3">
      <a:dk1>
        <a:srgbClr val="414141"/>
      </a:dk1>
      <a:lt1>
        <a:sysClr val="window" lastClr="FFFFFF"/>
      </a:lt1>
      <a:dk2>
        <a:srgbClr val="D9D9D9"/>
      </a:dk2>
      <a:lt2>
        <a:srgbClr val="FFFFFF"/>
      </a:lt2>
      <a:accent1>
        <a:srgbClr val="9C2A27"/>
      </a:accent1>
      <a:accent2>
        <a:srgbClr val="1B3651"/>
      </a:accent2>
      <a:accent3>
        <a:srgbClr val="E6292F"/>
      </a:accent3>
      <a:accent4>
        <a:srgbClr val="2EA962"/>
      </a:accent4>
      <a:accent5>
        <a:srgbClr val="F3EB39"/>
      </a:accent5>
      <a:accent6>
        <a:srgbClr val="6E54A6"/>
      </a:accent6>
      <a:hlink>
        <a:srgbClr val="F36019"/>
      </a:hlink>
      <a:folHlink>
        <a:srgbClr val="F36019"/>
      </a:folHlink>
    </a:clrScheme>
    <a:fontScheme name="Am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6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Microsoft Office PowerPoint</Application>
  <PresentationFormat>Widescreen</PresentationFormat>
  <Paragraphs>407</Paragraphs>
  <Slides>35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4" baseType="lpstr">
      <vt:lpstr>Arial</vt:lpstr>
      <vt:lpstr>Arial Narrow</vt:lpstr>
      <vt:lpstr>Calibri Light</vt:lpstr>
      <vt:lpstr>Cambria</vt:lpstr>
      <vt:lpstr>Courier New</vt:lpstr>
      <vt:lpstr>Gill Sans MT</vt:lpstr>
      <vt:lpstr>Segoe UI</vt:lpstr>
      <vt:lpstr>Tw Cen MT</vt:lpstr>
      <vt:lpstr>Tw Cen MT Condensed</vt:lpstr>
      <vt:lpstr>Wingdings</vt:lpstr>
      <vt:lpstr>Wingdings 2</vt:lpstr>
      <vt:lpstr>Wingdings 3</vt:lpstr>
      <vt:lpstr>CHFI TEMPELATE</vt:lpstr>
      <vt:lpstr>1_Theme3</vt:lpstr>
      <vt:lpstr>Theme1</vt:lpstr>
      <vt:lpstr>2_Theme3</vt:lpstr>
      <vt:lpstr>Dividend</vt:lpstr>
      <vt:lpstr>Integral</vt:lpstr>
      <vt:lpstr>Equation</vt:lpstr>
      <vt:lpstr>Clustering K MEANS</vt:lpstr>
      <vt:lpstr>Clustering Analysis</vt:lpstr>
      <vt:lpstr>PowerPoint Presentation</vt:lpstr>
      <vt:lpstr>PowerPoint Presentation</vt:lpstr>
      <vt:lpstr>Clustering </vt:lpstr>
      <vt:lpstr>PowerPoint Presentation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PowerPoint Presentation</vt:lpstr>
      <vt:lpstr>K-means: Example, k = 3</vt:lpstr>
      <vt:lpstr>K Means Clustering</vt:lpstr>
      <vt:lpstr>K Means clustering</vt:lpstr>
      <vt:lpstr>K-means Algorithm</vt:lpstr>
      <vt:lpstr>Applications of Clustering</vt:lpstr>
      <vt:lpstr>Implementation of K-means algorithm (k=2)</vt:lpstr>
      <vt:lpstr>Step 1 Initialization </vt:lpstr>
      <vt:lpstr>Step 2/1 Finding the nearest centroid for every element </vt:lpstr>
      <vt:lpstr>Step 2/2 Assigning elements to any of the clusters </vt:lpstr>
      <vt:lpstr>Step 3 Assigning elements to new clusters according to distance </vt:lpstr>
      <vt:lpstr>Step 3 Assigning elements to new clusters according to distance </vt:lpstr>
      <vt:lpstr>Step 4 </vt:lpstr>
      <vt:lpstr>PowerPoint Presentation</vt:lpstr>
      <vt:lpstr>How to choose K?</vt:lpstr>
      <vt:lpstr>PowerPoint Presentation</vt:lpstr>
      <vt:lpstr>Applications of K-Mean Clustering</vt:lpstr>
      <vt:lpstr>CONCLUSION</vt:lpstr>
      <vt:lpstr>Happy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K MEANS</dc:title>
  <dc:creator>Anshu Pandey</dc:creator>
  <cp:lastModifiedBy>Anshu Pandey</cp:lastModifiedBy>
  <cp:revision>1</cp:revision>
  <dcterms:created xsi:type="dcterms:W3CDTF">2020-08-28T18:44:48Z</dcterms:created>
  <dcterms:modified xsi:type="dcterms:W3CDTF">2020-08-28T18:44:52Z</dcterms:modified>
</cp:coreProperties>
</file>